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27"/>
  </p:notesMasterIdLst>
  <p:handoutMasterIdLst>
    <p:handoutMasterId r:id="rId28"/>
  </p:handoutMasterIdLst>
  <p:sldIdLst>
    <p:sldId id="256" r:id="rId3"/>
    <p:sldId id="264" r:id="rId4"/>
    <p:sldId id="257" r:id="rId5"/>
    <p:sldId id="265" r:id="rId6"/>
    <p:sldId id="266" r:id="rId7"/>
    <p:sldId id="267" r:id="rId8"/>
    <p:sldId id="258" r:id="rId9"/>
    <p:sldId id="268" r:id="rId10"/>
    <p:sldId id="287" r:id="rId11"/>
    <p:sldId id="270" r:id="rId12"/>
    <p:sldId id="259" r:id="rId13"/>
    <p:sldId id="271" r:id="rId14"/>
    <p:sldId id="286" r:id="rId15"/>
    <p:sldId id="273" r:id="rId16"/>
    <p:sldId id="260" r:id="rId17"/>
    <p:sldId id="274" r:id="rId18"/>
    <p:sldId id="285" r:id="rId19"/>
    <p:sldId id="276" r:id="rId20"/>
    <p:sldId id="263" r:id="rId21"/>
    <p:sldId id="284" r:id="rId22"/>
    <p:sldId id="279" r:id="rId23"/>
    <p:sldId id="261" r:id="rId24"/>
    <p:sldId id="282" r:id="rId25"/>
    <p:sldId id="262" r:id="rId26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41" autoAdjust="0"/>
    <p:restoredTop sz="93699"/>
  </p:normalViewPr>
  <p:slideViewPr>
    <p:cSldViewPr snapToGrid="0" snapToObjects="1">
      <p:cViewPr varScale="1">
        <p:scale>
          <a:sx n="70" d="100"/>
          <a:sy n="70" d="100"/>
        </p:scale>
        <p:origin x="68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284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BB6-4A1D-B0FA-EFEF6B0E7E7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bg1">
                  <a:lumMod val="8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BB6-4A1D-B0FA-EFEF6B0E7E7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BB6-4A1D-B0FA-EFEF6B0E7E7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808761584"/>
        <c:axId val="808763872"/>
      </c:lineChart>
      <c:catAx>
        <c:axId val="808761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8763872"/>
        <c:crosses val="autoZero"/>
        <c:auto val="1"/>
        <c:lblAlgn val="ctr"/>
        <c:lblOffset val="100"/>
        <c:noMultiLvlLbl val="0"/>
      </c:catAx>
      <c:valAx>
        <c:axId val="808763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876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B1E-4A57-BCA7-5BE4EB4595F0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03C-4AF1-AC8F-BDAB4A5A5345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0.72</c:v>
                </c:pt>
                <c:pt idx="1">
                  <c:v>0.28000000000000003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3C-4AF1-AC8F-BDAB4A5A53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7871BB-FC01-4CE3-958D-FFFE2B3CD5FF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D4B60B-396C-407B-993E-117D11CD67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365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g>
</file>

<file path=ppt/media/image3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2018/5/23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 flipH="1">
            <a:off x="2300385" y="2042694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 userDrawn="1"/>
        </p:nvSpPr>
        <p:spPr>
          <a:xfrm flipV="1">
            <a:off x="7918560" y="4382740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12948" r="2266" b="10678"/>
          <a:stretch/>
        </p:blipFill>
        <p:spPr>
          <a:xfrm>
            <a:off x="2970144" y="393700"/>
            <a:ext cx="6070600" cy="6070600"/>
          </a:xfrm>
          <a:prstGeom prst="ellipse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297458" y="2484425"/>
            <a:ext cx="7597083" cy="1919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2970213" y="2776538"/>
            <a:ext cx="6003925" cy="13128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/>
            </a:lvl1pPr>
          </a:lstStyle>
          <a:p>
            <a:pPr algn="ctr"/>
            <a:endParaRPr lang="en-US" altLang="zh-CN" sz="4800" b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3704299" y="4477968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  <p:sp>
        <p:nvSpPr>
          <p:cNvPr id="12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3704299" y="4789519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7215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50000" t="12948" r="2266" b="10678"/>
          <a:stretch/>
        </p:blipFill>
        <p:spPr>
          <a:xfrm>
            <a:off x="-1" y="1388533"/>
            <a:ext cx="2269067" cy="4538134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67728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31950" b="94516"/>
          <a:stretch/>
        </p:blipFill>
        <p:spPr>
          <a:xfrm>
            <a:off x="9000067" y="3429000"/>
            <a:ext cx="3191933" cy="3429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0517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854625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0699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655614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334878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4041960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2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58358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3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326052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4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9652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2353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300853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994026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687199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380372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5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23891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6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9158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7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620539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8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292938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2322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009661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702834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39600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089180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782353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96298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63992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344607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0170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46758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289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1656429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349602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042775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3735948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42912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1" name="椭圆 250"/>
          <p:cNvSpPr/>
          <p:nvPr userDrawn="1"/>
        </p:nvSpPr>
        <p:spPr>
          <a:xfrm>
            <a:off x="6743053" y="5122293"/>
            <a:ext cx="211754" cy="21175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610100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29955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298900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3678453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50573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3" name="文本占位符 251"/>
          <p:cNvSpPr>
            <a:spLocks noGrp="1"/>
          </p:cNvSpPr>
          <p:nvPr>
            <p:ph type="body" sz="quarter" idx="16"/>
          </p:nvPr>
        </p:nvSpPr>
        <p:spPr>
          <a:xfrm>
            <a:off x="7280709" y="43679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1711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b="92817"/>
          <a:stretch/>
        </p:blipFill>
        <p:spPr>
          <a:xfrm>
            <a:off x="3208866" y="541868"/>
            <a:ext cx="5774268" cy="5774264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4385865" y="2980266"/>
            <a:ext cx="3420269" cy="897467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buNone/>
              <a:defRPr sz="6000" b="1">
                <a:ln w="635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6374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51718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­_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29452" r="25122" b="10679"/>
          <a:stretch/>
        </p:blipFill>
        <p:spPr>
          <a:xfrm>
            <a:off x="9152467" y="-1"/>
            <a:ext cx="3039533" cy="3132667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55470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50000" b="92817"/>
          <a:stretch/>
        </p:blipFill>
        <p:spPr>
          <a:xfrm>
            <a:off x="8970432" y="207434"/>
            <a:ext cx="3221568" cy="6443132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9912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92" r:id="rId3"/>
    <p:sldLayoutId id="2147483693" r:id="rId4"/>
    <p:sldLayoutId id="2147483694" r:id="rId5"/>
    <p:sldLayoutId id="2147483684" r:id="rId6"/>
    <p:sldLayoutId id="2147483662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8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请在此位置添加你的论文名称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cs typeface="+mn-ea"/>
                <a:sym typeface="+mn-lt"/>
              </a:rPr>
              <a:t>指导老师</a:t>
            </a:r>
            <a:r>
              <a:rPr lang="zh-CN" altLang="en-US" dirty="0" smtClean="0">
                <a:latin typeface="+mn-lt"/>
                <a:cs typeface="+mn-ea"/>
                <a:sym typeface="+mn-lt"/>
              </a:rPr>
              <a:t>：</a:t>
            </a:r>
            <a:r>
              <a:rPr lang="en-US" altLang="zh-CN" dirty="0" smtClean="0">
                <a:latin typeface="+mn-lt"/>
                <a:cs typeface="+mn-ea"/>
                <a:sym typeface="+mn-lt"/>
              </a:rPr>
              <a:t>@</a:t>
            </a:r>
            <a:r>
              <a:rPr lang="zh-CN" altLang="en-US" dirty="0" smtClean="0">
                <a:latin typeface="+mn-lt"/>
                <a:cs typeface="+mn-ea"/>
                <a:sym typeface="+mn-lt"/>
              </a:rPr>
              <a:t>西电毕业生</a:t>
            </a:r>
            <a:r>
              <a:rPr lang="en-US" altLang="zh-CN" dirty="0" smtClean="0">
                <a:latin typeface="+mn-lt"/>
                <a:cs typeface="+mn-ea"/>
                <a:sym typeface="+mn-lt"/>
              </a:rPr>
              <a:t>2018</a:t>
            </a:r>
            <a:r>
              <a:rPr lang="zh-CN" altLang="en-US" dirty="0" smtClean="0">
                <a:latin typeface="+mn-lt"/>
                <a:cs typeface="+mn-ea"/>
                <a:sym typeface="+mn-lt"/>
              </a:rPr>
              <a:t> 报告人：一个</a:t>
            </a:r>
            <a:r>
              <a:rPr lang="en-US" altLang="zh-CN" dirty="0" smtClean="0">
                <a:latin typeface="+mn-lt"/>
                <a:cs typeface="+mn-ea"/>
                <a:sym typeface="+mn-lt"/>
              </a:rPr>
              <a:t>AI</a:t>
            </a:r>
            <a:endParaRPr lang="en-US" altLang="zh-CN" dirty="0">
              <a:latin typeface="+mn-lt"/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87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Two </a:t>
            </a:r>
            <a:r>
              <a:rPr lang="zh-CN" altLang="en-US" b="1" dirty="0">
                <a:cs typeface="+mn-ea"/>
                <a:sym typeface="+mn-lt"/>
              </a:rPr>
              <a:t>论文结构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3323965" y="3942883"/>
            <a:ext cx="5547518" cy="591395"/>
            <a:chOff x="3323965" y="3942883"/>
            <a:chExt cx="5547518" cy="591395"/>
          </a:xfrm>
        </p:grpSpPr>
        <p:cxnSp>
          <p:nvCxnSpPr>
            <p:cNvPr id="103" name="Elbow Connector 72"/>
            <p:cNvCxnSpPr/>
            <p:nvPr/>
          </p:nvCxnSpPr>
          <p:spPr>
            <a:xfrm rot="5400000" flipH="1" flipV="1">
              <a:off x="6091374" y="1754169"/>
              <a:ext cx="12700" cy="5547518"/>
            </a:xfrm>
            <a:prstGeom prst="bentConnector3">
              <a:avLst>
                <a:gd name="adj1" fmla="val 1800000"/>
              </a:avLst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" name="Straight Connector 73"/>
            <p:cNvCxnSpPr>
              <a:stCxn id="89" idx="4"/>
            </p:cNvCxnSpPr>
            <p:nvPr/>
          </p:nvCxnSpPr>
          <p:spPr>
            <a:xfrm>
              <a:off x="6096000" y="3942883"/>
              <a:ext cx="0" cy="352892"/>
            </a:xfrm>
            <a:prstGeom prst="line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8" name="组合 7"/>
          <p:cNvGrpSpPr/>
          <p:nvPr/>
        </p:nvGrpSpPr>
        <p:grpSpPr>
          <a:xfrm>
            <a:off x="4763356" y="1277595"/>
            <a:ext cx="2665288" cy="2665288"/>
            <a:chOff x="4763356" y="1277595"/>
            <a:chExt cx="2665288" cy="2665288"/>
          </a:xfrm>
        </p:grpSpPr>
        <p:sp>
          <p:nvSpPr>
            <p:cNvPr id="89" name="Oval 50"/>
            <p:cNvSpPr/>
            <p:nvPr/>
          </p:nvSpPr>
          <p:spPr>
            <a:xfrm>
              <a:off x="4763356" y="1277595"/>
              <a:ext cx="2665288" cy="266528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90" name="Group 51"/>
            <p:cNvGrpSpPr/>
            <p:nvPr/>
          </p:nvGrpSpPr>
          <p:grpSpPr>
            <a:xfrm>
              <a:off x="5152704" y="1384249"/>
              <a:ext cx="1876783" cy="2512804"/>
              <a:chOff x="3578894" y="932283"/>
              <a:chExt cx="2041163" cy="2732892"/>
            </a:xfrm>
          </p:grpSpPr>
          <p:sp>
            <p:nvSpPr>
              <p:cNvPr id="91" name="Arc 52"/>
              <p:cNvSpPr/>
              <p:nvPr/>
            </p:nvSpPr>
            <p:spPr>
              <a:xfrm rot="7200000">
                <a:off x="3578894" y="1251916"/>
                <a:ext cx="2041163" cy="2041163"/>
              </a:xfrm>
              <a:prstGeom prst="arc">
                <a:avLst>
                  <a:gd name="adj1" fmla="val 8709740"/>
                  <a:gd name="adj2" fmla="val 20385626"/>
                </a:avLst>
              </a:prstGeom>
              <a:ln w="307975">
                <a:solidFill>
                  <a:schemeClr val="accent1">
                    <a:lumMod val="20000"/>
                    <a:lumOff val="80000"/>
                  </a:schemeClr>
                </a:soli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2" name="Arc 53"/>
              <p:cNvSpPr/>
              <p:nvPr/>
            </p:nvSpPr>
            <p:spPr>
              <a:xfrm>
                <a:off x="3578894" y="1251915"/>
                <a:ext cx="2041163" cy="2041163"/>
              </a:xfrm>
              <a:prstGeom prst="arc">
                <a:avLst>
                  <a:gd name="adj1" fmla="val 5589548"/>
                  <a:gd name="adj2" fmla="val 15840859"/>
                </a:avLst>
              </a:prstGeom>
              <a:ln w="307975">
                <a:gradFill flip="none" rotWithShape="1">
                  <a:gsLst>
                    <a:gs pos="6500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1200000" scaled="0"/>
                  <a:tileRect/>
                </a:gra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3" name="Isosceles Triangle 61"/>
              <p:cNvSpPr/>
              <p:nvPr/>
            </p:nvSpPr>
            <p:spPr>
              <a:xfrm rot="5400000">
                <a:off x="4227698" y="1061378"/>
                <a:ext cx="754226" cy="496035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4" name="Isosceles Triangle 62"/>
              <p:cNvSpPr/>
              <p:nvPr/>
            </p:nvSpPr>
            <p:spPr>
              <a:xfrm rot="16200000">
                <a:off x="4086009" y="3040044"/>
                <a:ext cx="754226" cy="496035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18" name="矩形 117"/>
            <p:cNvSpPr/>
            <p:nvPr/>
          </p:nvSpPr>
          <p:spPr>
            <a:xfrm>
              <a:off x="5578489" y="2339949"/>
              <a:ext cx="100540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dirty="0">
                  <a:solidFill>
                    <a:schemeClr val="bg1"/>
                  </a:solidFill>
                  <a:cs typeface="+mn-ea"/>
                  <a:sym typeface="+mn-lt"/>
                </a:rPr>
                <a:t>标题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582412" y="2020877"/>
            <a:ext cx="3718148" cy="1152751"/>
            <a:chOff x="7582412" y="2020877"/>
            <a:chExt cx="3718148" cy="1152751"/>
          </a:xfrm>
        </p:grpSpPr>
        <p:sp>
          <p:nvSpPr>
            <p:cNvPr id="114" name="Oval 62"/>
            <p:cNvSpPr>
              <a:spLocks noChangeArrowheads="1"/>
            </p:cNvSpPr>
            <p:nvPr/>
          </p:nvSpPr>
          <p:spPr bwMode="auto">
            <a:xfrm>
              <a:off x="7582412" y="2242048"/>
              <a:ext cx="738739" cy="7363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grpSp>
          <p:nvGrpSpPr>
            <p:cNvPr id="115" name="组合 46"/>
            <p:cNvGrpSpPr/>
            <p:nvPr/>
          </p:nvGrpSpPr>
          <p:grpSpPr>
            <a:xfrm>
              <a:off x="7772120" y="2474137"/>
              <a:ext cx="364633" cy="280902"/>
              <a:chOff x="2486025" y="3619500"/>
              <a:chExt cx="1500188" cy="115570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16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7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19" name="矩形 118"/>
            <p:cNvSpPr/>
            <p:nvPr/>
          </p:nvSpPr>
          <p:spPr>
            <a:xfrm>
              <a:off x="8431691" y="2020877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20" name="矩形 119"/>
            <p:cNvSpPr/>
            <p:nvPr/>
          </p:nvSpPr>
          <p:spPr>
            <a:xfrm>
              <a:off x="8433622" y="2361098"/>
              <a:ext cx="286693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15691" y="2020877"/>
            <a:ext cx="3793897" cy="1152751"/>
            <a:chOff x="815691" y="2020877"/>
            <a:chExt cx="3793897" cy="1152751"/>
          </a:xfrm>
        </p:grpSpPr>
        <p:sp>
          <p:nvSpPr>
            <p:cNvPr id="73" name="Oval 62"/>
            <p:cNvSpPr>
              <a:spLocks noChangeArrowheads="1"/>
            </p:cNvSpPr>
            <p:nvPr/>
          </p:nvSpPr>
          <p:spPr bwMode="auto">
            <a:xfrm>
              <a:off x="3870849" y="2242048"/>
              <a:ext cx="738739" cy="7363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grpSp>
          <p:nvGrpSpPr>
            <p:cNvPr id="111" name="组合 46"/>
            <p:cNvGrpSpPr/>
            <p:nvPr/>
          </p:nvGrpSpPr>
          <p:grpSpPr>
            <a:xfrm>
              <a:off x="4055248" y="2474137"/>
              <a:ext cx="364633" cy="280902"/>
              <a:chOff x="2486025" y="3619500"/>
              <a:chExt cx="1500188" cy="115570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1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3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21" name="矩形 120"/>
            <p:cNvSpPr/>
            <p:nvPr/>
          </p:nvSpPr>
          <p:spPr>
            <a:xfrm>
              <a:off x="1446119" y="2020877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22" name="矩形 121"/>
            <p:cNvSpPr/>
            <p:nvPr/>
          </p:nvSpPr>
          <p:spPr>
            <a:xfrm>
              <a:off x="815691" y="2361098"/>
              <a:ext cx="286693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</p:grpSp>
      <p:sp>
        <p:nvSpPr>
          <p:cNvPr id="123" name="矩形 122"/>
          <p:cNvSpPr/>
          <p:nvPr/>
        </p:nvSpPr>
        <p:spPr>
          <a:xfrm>
            <a:off x="1634724" y="4521578"/>
            <a:ext cx="3378481" cy="4229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Add TEXT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1634723" y="4952106"/>
            <a:ext cx="3378481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24" name="矩形 123"/>
          <p:cNvSpPr/>
          <p:nvPr/>
        </p:nvSpPr>
        <p:spPr>
          <a:xfrm>
            <a:off x="7182242" y="4513956"/>
            <a:ext cx="3378481" cy="4229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Add TEXT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7182242" y="4952106"/>
            <a:ext cx="3378481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1658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研究方法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7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accent1"/>
                </a:solidFill>
                <a:cs typeface="+mn-ea"/>
                <a:sym typeface="+mn-lt"/>
              </a:rPr>
              <a:t>Part Three </a:t>
            </a:r>
            <a:r>
              <a:rPr lang="zh-CN" altLang="en-US" b="1" dirty="0">
                <a:cs typeface="+mn-ea"/>
                <a:sym typeface="+mn-lt"/>
              </a:rPr>
              <a:t>研究方法</a:t>
            </a:r>
          </a:p>
        </p:txBody>
      </p:sp>
      <p:graphicFrame>
        <p:nvGraphicFramePr>
          <p:cNvPr id="11" name="图表 10"/>
          <p:cNvGraphicFramePr/>
          <p:nvPr>
            <p:extLst>
              <p:ext uri="{D42A27DB-BD31-4B8C-83A1-F6EECF244321}">
                <p14:modId xmlns:p14="http://schemas.microsoft.com/office/powerpoint/2010/main" val="1696926912"/>
              </p:ext>
            </p:extLst>
          </p:nvPr>
        </p:nvGraphicFramePr>
        <p:xfrm>
          <a:off x="-67377" y="593856"/>
          <a:ext cx="6920564" cy="6234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矩形 11"/>
          <p:cNvSpPr/>
          <p:nvPr/>
        </p:nvSpPr>
        <p:spPr>
          <a:xfrm>
            <a:off x="7010400" y="1712867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3" name="矩形 12"/>
          <p:cNvSpPr/>
          <p:nvPr/>
        </p:nvSpPr>
        <p:spPr>
          <a:xfrm>
            <a:off x="7012331" y="2053088"/>
            <a:ext cx="480749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  <a:p>
            <a:pPr algn="just" defTabSz="609585"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798646" y="1777101"/>
            <a:ext cx="211754" cy="21175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010400" y="3646915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5" name="矩形 14"/>
          <p:cNvSpPr/>
          <p:nvPr/>
        </p:nvSpPr>
        <p:spPr>
          <a:xfrm>
            <a:off x="7012331" y="3987136"/>
            <a:ext cx="480749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  <a:p>
            <a:pPr algn="just" defTabSz="609585"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798646" y="3711149"/>
            <a:ext cx="211754" cy="21175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209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Three </a:t>
            </a:r>
            <a:r>
              <a:rPr lang="zh-CN" altLang="en-US" b="1" dirty="0">
                <a:cs typeface="+mn-ea"/>
                <a:sym typeface="+mn-lt"/>
              </a:rPr>
              <a:t>研究方法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6576482" y="-1071034"/>
            <a:ext cx="9014554" cy="9000067"/>
            <a:chOff x="6576482" y="-1071034"/>
            <a:chExt cx="9014554" cy="9000067"/>
          </a:xfrm>
        </p:grpSpPr>
        <p:grpSp>
          <p:nvGrpSpPr>
            <p:cNvPr id="5" name="组合 4"/>
            <p:cNvGrpSpPr/>
            <p:nvPr/>
          </p:nvGrpSpPr>
          <p:grpSpPr>
            <a:xfrm>
              <a:off x="6576482" y="1159933"/>
              <a:ext cx="5422901" cy="4538134"/>
              <a:chOff x="6576482" y="1159933"/>
              <a:chExt cx="5422901" cy="4538134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 rotWithShape="1">
              <a:blip r:embed="rId2"/>
              <a:srcRect l="2266" t="12948" r="2266" b="10678"/>
              <a:stretch/>
            </p:blipFill>
            <p:spPr>
              <a:xfrm>
                <a:off x="7018866" y="1159933"/>
                <a:ext cx="4538134" cy="4538134"/>
              </a:xfrm>
              <a:prstGeom prst="ellipse">
                <a:avLst/>
              </a:prstGeom>
            </p:spPr>
          </p:pic>
          <p:graphicFrame>
            <p:nvGraphicFramePr>
              <p:cNvPr id="7" name="图表 6"/>
              <p:cNvGraphicFramePr/>
              <p:nvPr>
                <p:extLst>
                  <p:ext uri="{D42A27DB-BD31-4B8C-83A1-F6EECF244321}">
                    <p14:modId xmlns:p14="http://schemas.microsoft.com/office/powerpoint/2010/main" val="281702186"/>
                  </p:ext>
                </p:extLst>
              </p:nvPr>
            </p:nvGraphicFramePr>
            <p:xfrm>
              <a:off x="6576482" y="1557866"/>
              <a:ext cx="5422901" cy="361526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8" name="椭圆 7"/>
              <p:cNvSpPr/>
              <p:nvPr/>
            </p:nvSpPr>
            <p:spPr>
              <a:xfrm>
                <a:off x="8441265" y="2518833"/>
                <a:ext cx="1693334" cy="16933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ADD TEXT</a:t>
                </a:r>
                <a:endParaRPr lang="zh-CN" alt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弧形 9"/>
            <p:cNvSpPr/>
            <p:nvPr/>
          </p:nvSpPr>
          <p:spPr>
            <a:xfrm rot="2700000">
              <a:off x="6590969" y="-1071034"/>
              <a:ext cx="9000067" cy="9000067"/>
            </a:xfrm>
            <a:prstGeom prst="arc">
              <a:avLst>
                <a:gd name="adj1" fmla="val 5127360"/>
                <a:gd name="adj2" fmla="val 1113148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89886" y="1411653"/>
            <a:ext cx="4781700" cy="1446550"/>
            <a:chOff x="889886" y="1411653"/>
            <a:chExt cx="4781700" cy="1446550"/>
          </a:xfrm>
        </p:grpSpPr>
        <p:sp>
          <p:nvSpPr>
            <p:cNvPr id="12" name="矩形 11"/>
            <p:cNvSpPr/>
            <p:nvPr/>
          </p:nvSpPr>
          <p:spPr>
            <a:xfrm>
              <a:off x="2899557" y="1615757"/>
              <a:ext cx="2236510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2804648" y="2015867"/>
              <a:ext cx="286693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89886" y="1411653"/>
              <a:ext cx="1888659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solidFill>
                    <a:schemeClr val="bg1"/>
                  </a:solidFill>
                  <a:cs typeface="+mn-ea"/>
                  <a:sym typeface="+mn-lt"/>
                </a:rPr>
                <a:t>28</a:t>
              </a:r>
              <a:r>
                <a:rPr lang="en-US" altLang="zh-CN" sz="4000" b="1" dirty="0">
                  <a:solidFill>
                    <a:schemeClr val="bg1"/>
                  </a:solidFill>
                  <a:cs typeface="+mn-ea"/>
                  <a:sym typeface="+mn-lt"/>
                </a:rPr>
                <a:t>%</a:t>
              </a:r>
              <a:endParaRPr lang="zh-CN" altLang="en-US" sz="8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89886" y="3842837"/>
            <a:ext cx="4781700" cy="1500960"/>
            <a:chOff x="889886" y="3842837"/>
            <a:chExt cx="4781700" cy="1500960"/>
          </a:xfrm>
        </p:grpSpPr>
        <p:sp>
          <p:nvSpPr>
            <p:cNvPr id="16" name="矩形 15"/>
            <p:cNvSpPr/>
            <p:nvPr/>
          </p:nvSpPr>
          <p:spPr>
            <a:xfrm>
              <a:off x="2899557" y="4131157"/>
              <a:ext cx="2236510" cy="400110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2804648" y="4531267"/>
              <a:ext cx="286693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889886" y="3842837"/>
              <a:ext cx="1888659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solidFill>
                    <a:schemeClr val="accent1"/>
                  </a:solidFill>
                  <a:cs typeface="+mn-ea"/>
                  <a:sym typeface="+mn-lt"/>
                </a:rPr>
                <a:t>72</a:t>
              </a:r>
              <a:r>
                <a:rPr lang="en-US" altLang="zh-CN" sz="4000" b="1" dirty="0">
                  <a:solidFill>
                    <a:schemeClr val="accent1"/>
                  </a:solidFill>
                  <a:cs typeface="+mn-ea"/>
                  <a:sym typeface="+mn-lt"/>
                </a:rPr>
                <a:t>%</a:t>
              </a:r>
              <a:endParaRPr lang="zh-CN" altLang="en-US" sz="88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0" name="图片 19"/>
          <p:cNvPicPr>
            <a:picLocks noChangeAspect="1"/>
          </p:cNvPicPr>
          <p:nvPr/>
        </p:nvPicPr>
        <p:blipFill>
          <a:blip r:embed="rId4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681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5" b="5931"/>
          <a:stretch/>
        </p:blipFill>
        <p:spPr>
          <a:xfrm>
            <a:off x="765275" y="2900069"/>
            <a:ext cx="3515181" cy="2089524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5" b="5931"/>
          <a:stretch/>
        </p:blipFill>
        <p:spPr>
          <a:xfrm>
            <a:off x="4400205" y="2900069"/>
            <a:ext cx="3515181" cy="2089524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5" b="5931"/>
          <a:stretch/>
        </p:blipFill>
        <p:spPr>
          <a:xfrm>
            <a:off x="8035134" y="2900069"/>
            <a:ext cx="3515181" cy="2089524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5" b="5931"/>
          <a:stretch/>
        </p:blipFill>
        <p:spPr>
          <a:xfrm>
            <a:off x="765275" y="671641"/>
            <a:ext cx="3515181" cy="2089524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5" b="5931"/>
          <a:stretch/>
        </p:blipFill>
        <p:spPr>
          <a:xfrm>
            <a:off x="4400205" y="671641"/>
            <a:ext cx="3515181" cy="2089524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5" b="5931"/>
          <a:stretch/>
        </p:blipFill>
        <p:spPr>
          <a:xfrm>
            <a:off x="8035134" y="671641"/>
            <a:ext cx="3515181" cy="2089524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Three </a:t>
            </a:r>
            <a:r>
              <a:rPr lang="zh-CN" altLang="en-US" b="1" dirty="0">
                <a:cs typeface="+mn-ea"/>
                <a:sym typeface="+mn-lt"/>
              </a:rPr>
              <a:t>研究方法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765276" y="5088467"/>
            <a:ext cx="10785040" cy="973666"/>
            <a:chOff x="765276" y="5088467"/>
            <a:chExt cx="10785040" cy="973666"/>
          </a:xfrm>
        </p:grpSpPr>
        <p:sp>
          <p:nvSpPr>
            <p:cNvPr id="20" name="矩形 19"/>
            <p:cNvSpPr/>
            <p:nvPr/>
          </p:nvSpPr>
          <p:spPr>
            <a:xfrm>
              <a:off x="765276" y="5088467"/>
              <a:ext cx="10785040" cy="9736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833967" y="5128446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835897" y="5468667"/>
              <a:ext cx="10627969" cy="549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  </a:r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7169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分析讨论</a:t>
            </a:r>
            <a:endParaRPr kumimoji="1" lang="zh-CN" altLang="en-US" dirty="0"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accent1"/>
                </a:solidFill>
                <a:cs typeface="+mn-ea"/>
                <a:sym typeface="+mn-lt"/>
              </a:rPr>
              <a:t>Part Four </a:t>
            </a:r>
            <a:r>
              <a:rPr lang="zh-CN" altLang="en-US" b="1" dirty="0">
                <a:solidFill>
                  <a:schemeClr val="accent1"/>
                </a:solidFill>
                <a:cs typeface="+mn-ea"/>
                <a:sym typeface="+mn-lt"/>
              </a:rPr>
              <a:t>分析讨论</a:t>
            </a:r>
          </a:p>
        </p:txBody>
      </p:sp>
      <p:grpSp>
        <p:nvGrpSpPr>
          <p:cNvPr id="9" name="Group 27"/>
          <p:cNvGrpSpPr/>
          <p:nvPr/>
        </p:nvGrpSpPr>
        <p:grpSpPr>
          <a:xfrm>
            <a:off x="1265081" y="1013440"/>
            <a:ext cx="1373925" cy="5032787"/>
            <a:chOff x="2897280" y="214999"/>
            <a:chExt cx="1065120" cy="4867342"/>
          </a:xfrm>
        </p:grpSpPr>
        <p:grpSp>
          <p:nvGrpSpPr>
            <p:cNvPr id="10" name="Group 18"/>
            <p:cNvGrpSpPr/>
            <p:nvPr/>
          </p:nvGrpSpPr>
          <p:grpSpPr>
            <a:xfrm>
              <a:off x="2897280" y="214999"/>
              <a:ext cx="1065120" cy="2439102"/>
              <a:chOff x="2897280" y="204839"/>
              <a:chExt cx="1065120" cy="2439102"/>
            </a:xfrm>
          </p:grpSpPr>
          <p:sp>
            <p:nvSpPr>
              <p:cNvPr id="14" name="Manual Input 10"/>
              <p:cNvSpPr/>
              <p:nvPr/>
            </p:nvSpPr>
            <p:spPr>
              <a:xfrm flipH="1">
                <a:off x="2897280" y="204839"/>
                <a:ext cx="1065120" cy="243910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cs typeface="+mn-ea"/>
                  <a:sym typeface="+mn-lt"/>
                </a:endParaRPr>
              </a:p>
            </p:txBody>
          </p:sp>
          <p:sp>
            <p:nvSpPr>
              <p:cNvPr id="15" name="Manual Input 10"/>
              <p:cNvSpPr/>
              <p:nvPr/>
            </p:nvSpPr>
            <p:spPr>
              <a:xfrm flipH="1">
                <a:off x="2897280" y="1424459"/>
                <a:ext cx="1065120" cy="121948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Group 19"/>
            <p:cNvGrpSpPr/>
            <p:nvPr/>
          </p:nvGrpSpPr>
          <p:grpSpPr>
            <a:xfrm flipV="1">
              <a:off x="2897280" y="2643239"/>
              <a:ext cx="1065120" cy="2439102"/>
              <a:chOff x="2897280" y="204839"/>
              <a:chExt cx="1065120" cy="2439102"/>
            </a:xfrm>
          </p:grpSpPr>
          <p:sp>
            <p:nvSpPr>
              <p:cNvPr id="12" name="Manual Input 10"/>
              <p:cNvSpPr/>
              <p:nvPr/>
            </p:nvSpPr>
            <p:spPr>
              <a:xfrm flipH="1">
                <a:off x="2897280" y="204839"/>
                <a:ext cx="1065120" cy="243910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3" name="Manual Input 10"/>
              <p:cNvSpPr/>
              <p:nvPr/>
            </p:nvSpPr>
            <p:spPr>
              <a:xfrm flipH="1">
                <a:off x="2897280" y="1424459"/>
                <a:ext cx="1065120" cy="121948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</p:grpSp>
      </p:grpSp>
      <p:sp>
        <p:nvSpPr>
          <p:cNvPr id="16" name="Rectangle 22"/>
          <p:cNvSpPr/>
          <p:nvPr/>
        </p:nvSpPr>
        <p:spPr>
          <a:xfrm>
            <a:off x="0" y="2263559"/>
            <a:ext cx="1275181" cy="12797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02</a:t>
            </a:r>
          </a:p>
        </p:txBody>
      </p:sp>
      <p:sp>
        <p:nvSpPr>
          <p:cNvPr id="17" name="Rectangle 23"/>
          <p:cNvSpPr/>
          <p:nvPr/>
        </p:nvSpPr>
        <p:spPr>
          <a:xfrm>
            <a:off x="0" y="3500769"/>
            <a:ext cx="1275181" cy="12797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03</a:t>
            </a:r>
          </a:p>
        </p:txBody>
      </p:sp>
      <p:sp>
        <p:nvSpPr>
          <p:cNvPr id="18" name="Rectangle 24"/>
          <p:cNvSpPr/>
          <p:nvPr/>
        </p:nvSpPr>
        <p:spPr>
          <a:xfrm>
            <a:off x="0" y="4773075"/>
            <a:ext cx="1275181" cy="127978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19" name="Rectangle 25"/>
          <p:cNvSpPr/>
          <p:nvPr/>
        </p:nvSpPr>
        <p:spPr>
          <a:xfrm>
            <a:off x="0" y="1013440"/>
            <a:ext cx="1275181" cy="12797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01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2633533" y="2142599"/>
            <a:ext cx="9423645" cy="709111"/>
            <a:chOff x="2633533" y="2142599"/>
            <a:chExt cx="9423645" cy="709111"/>
          </a:xfrm>
        </p:grpSpPr>
        <p:sp>
          <p:nvSpPr>
            <p:cNvPr id="8" name="Pentagon 16"/>
            <p:cNvSpPr/>
            <p:nvPr/>
          </p:nvSpPr>
          <p:spPr>
            <a:xfrm>
              <a:off x="2633533" y="2142599"/>
              <a:ext cx="8297390" cy="709111"/>
            </a:xfrm>
            <a:prstGeom prst="homePlat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432287" y="2215496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3432287" y="2477465"/>
              <a:ext cx="8624891" cy="308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标题数字等都可以通过点击和重新输入进行更改。</a:t>
              </a:r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2878667" y="2338672"/>
              <a:ext cx="399188" cy="307522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4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2633535" y="2835276"/>
            <a:ext cx="9423643" cy="709111"/>
            <a:chOff x="2633535" y="2835276"/>
            <a:chExt cx="9423643" cy="709111"/>
          </a:xfrm>
        </p:grpSpPr>
        <p:sp>
          <p:nvSpPr>
            <p:cNvPr id="5" name="Pentagon 7"/>
            <p:cNvSpPr/>
            <p:nvPr/>
          </p:nvSpPr>
          <p:spPr>
            <a:xfrm>
              <a:off x="2633535" y="2835276"/>
              <a:ext cx="6368634" cy="709111"/>
            </a:xfrm>
            <a:prstGeom prst="homePlat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432287" y="2897301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3432287" y="3159270"/>
              <a:ext cx="8624891" cy="308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标题数字等都可以通过点击和重新输入进行更改。</a:t>
              </a:r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2878667" y="2990428"/>
              <a:ext cx="399188" cy="307522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1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2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2633533" y="3512774"/>
            <a:ext cx="9423645" cy="709111"/>
            <a:chOff x="2633533" y="3512774"/>
            <a:chExt cx="9423645" cy="709111"/>
          </a:xfrm>
        </p:grpSpPr>
        <p:sp>
          <p:nvSpPr>
            <p:cNvPr id="6" name="Pentagon 8"/>
            <p:cNvSpPr/>
            <p:nvPr/>
          </p:nvSpPr>
          <p:spPr>
            <a:xfrm>
              <a:off x="2633533" y="3512774"/>
              <a:ext cx="7077046" cy="709111"/>
            </a:xfrm>
            <a:prstGeom prst="homePlat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3432287" y="3589978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3432287" y="3851947"/>
              <a:ext cx="8624891" cy="308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标题数字等都可以通过点击和重新输入进行更改。</a:t>
              </a: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2878667" y="3698186"/>
              <a:ext cx="399188" cy="307522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633533" y="4213482"/>
            <a:ext cx="9558467" cy="752484"/>
            <a:chOff x="2633533" y="4213482"/>
            <a:chExt cx="9558467" cy="752484"/>
          </a:xfrm>
        </p:grpSpPr>
        <p:sp>
          <p:nvSpPr>
            <p:cNvPr id="7" name="Pentagon 9"/>
            <p:cNvSpPr/>
            <p:nvPr/>
          </p:nvSpPr>
          <p:spPr>
            <a:xfrm>
              <a:off x="2633533" y="4213482"/>
              <a:ext cx="5111200" cy="709111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3432287" y="4275525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3432287" y="4537494"/>
              <a:ext cx="8624891" cy="308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标题数字等都可以通过点击和重新输入进行更改。</a:t>
              </a: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2878667" y="4426305"/>
              <a:ext cx="399188" cy="307522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8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cxnSp>
          <p:nvCxnSpPr>
            <p:cNvPr id="59" name="直接连接符 58"/>
            <p:cNvCxnSpPr/>
            <p:nvPr/>
          </p:nvCxnSpPr>
          <p:spPr>
            <a:xfrm>
              <a:off x="7829486" y="4965966"/>
              <a:ext cx="4362514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>
            <a:off x="8117029" y="5086315"/>
            <a:ext cx="4074971" cy="1272783"/>
            <a:chOff x="8117029" y="5086315"/>
            <a:chExt cx="4074971" cy="1272783"/>
          </a:xfrm>
        </p:grpSpPr>
        <p:sp>
          <p:nvSpPr>
            <p:cNvPr id="60" name="矩形 59"/>
            <p:cNvSpPr/>
            <p:nvPr/>
          </p:nvSpPr>
          <p:spPr>
            <a:xfrm>
              <a:off x="8443945" y="5086315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61" name="矩形 60"/>
            <p:cNvSpPr/>
            <p:nvPr/>
          </p:nvSpPr>
          <p:spPr>
            <a:xfrm>
              <a:off x="8443945" y="5426535"/>
              <a:ext cx="3748055" cy="9325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62" name="椭圆 61"/>
            <p:cNvSpPr/>
            <p:nvPr/>
          </p:nvSpPr>
          <p:spPr>
            <a:xfrm>
              <a:off x="8117029" y="5180493"/>
              <a:ext cx="211754" cy="2117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63" name="图片 6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9244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Four </a:t>
            </a:r>
            <a:r>
              <a:rPr lang="zh-CN" altLang="en-US" b="1" dirty="0">
                <a:cs typeface="+mn-ea"/>
                <a:sym typeface="+mn-lt"/>
              </a:rPr>
              <a:t>分析讨论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4046"/>
              </p:ext>
            </p:extLst>
          </p:nvPr>
        </p:nvGraphicFramePr>
        <p:xfrm>
          <a:off x="2181013" y="2175196"/>
          <a:ext cx="9443720" cy="3287445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888744">
                  <a:extLst>
                    <a:ext uri="{9D8B030D-6E8A-4147-A177-3AD203B41FA5}">
                      <a16:colId xmlns:a16="http://schemas.microsoft.com/office/drawing/2014/main" val="1811201852"/>
                    </a:ext>
                  </a:extLst>
                </a:gridCol>
                <a:gridCol w="1888744">
                  <a:extLst>
                    <a:ext uri="{9D8B030D-6E8A-4147-A177-3AD203B41FA5}">
                      <a16:colId xmlns:a16="http://schemas.microsoft.com/office/drawing/2014/main" val="2306946858"/>
                    </a:ext>
                  </a:extLst>
                </a:gridCol>
                <a:gridCol w="1888744">
                  <a:extLst>
                    <a:ext uri="{9D8B030D-6E8A-4147-A177-3AD203B41FA5}">
                      <a16:colId xmlns:a16="http://schemas.microsoft.com/office/drawing/2014/main" val="2491846448"/>
                    </a:ext>
                  </a:extLst>
                </a:gridCol>
                <a:gridCol w="1888744">
                  <a:extLst>
                    <a:ext uri="{9D8B030D-6E8A-4147-A177-3AD203B41FA5}">
                      <a16:colId xmlns:a16="http://schemas.microsoft.com/office/drawing/2014/main" val="2730933235"/>
                    </a:ext>
                  </a:extLst>
                </a:gridCol>
                <a:gridCol w="1888744">
                  <a:extLst>
                    <a:ext uri="{9D8B030D-6E8A-4147-A177-3AD203B41FA5}">
                      <a16:colId xmlns:a16="http://schemas.microsoft.com/office/drawing/2014/main" val="4103752988"/>
                    </a:ext>
                  </a:extLst>
                </a:gridCol>
              </a:tblGrid>
              <a:tr h="469635">
                <a:tc>
                  <a:txBody>
                    <a:bodyPr/>
                    <a:lstStyle/>
                    <a:p>
                      <a:pPr algn="ctr"/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44831059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0563105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marL="0" marR="0" indent="0" algn="l" defTabSz="11620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extLst>
                  <a:ext uri="{0D108BD9-81ED-4DB2-BD59-A6C34878D82A}">
                    <a16:rowId xmlns:a16="http://schemas.microsoft.com/office/drawing/2014/main" val="1433847131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marL="0" marR="0" indent="0" algn="l" defTabSz="11620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9136766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marL="0" marR="0" indent="0" algn="l" defTabSz="11620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extLst>
                  <a:ext uri="{0D108BD9-81ED-4DB2-BD59-A6C34878D82A}">
                    <a16:rowId xmlns:a16="http://schemas.microsoft.com/office/drawing/2014/main" val="3079010466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marL="0" marR="0" indent="0" algn="l" defTabSz="11620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4392868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marL="0" marR="0" indent="0" algn="l" defTabSz="11620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3811185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2181013" y="1368694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7" name="矩形 6"/>
          <p:cNvSpPr/>
          <p:nvPr/>
        </p:nvSpPr>
        <p:spPr>
          <a:xfrm>
            <a:off x="2181013" y="1708914"/>
            <a:ext cx="9443720" cy="345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1015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Four </a:t>
            </a:r>
            <a:r>
              <a:rPr lang="zh-CN" altLang="en-US" b="1" dirty="0">
                <a:cs typeface="+mn-ea"/>
                <a:sym typeface="+mn-lt"/>
              </a:rPr>
              <a:t>分析讨论</a:t>
            </a:r>
          </a:p>
        </p:txBody>
      </p:sp>
      <p:sp>
        <p:nvSpPr>
          <p:cNvPr id="9" name="任意多边形 8"/>
          <p:cNvSpPr/>
          <p:nvPr/>
        </p:nvSpPr>
        <p:spPr>
          <a:xfrm>
            <a:off x="5560482" y="3194119"/>
            <a:ext cx="2502590" cy="2502590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4104429" y="2602597"/>
            <a:ext cx="1820066" cy="1820066"/>
          </a:xfrm>
          <a:custGeom>
            <a:avLst/>
            <a:gdLst>
              <a:gd name="connsiteX0" fmla="*/ 1361859 w 1820066"/>
              <a:gd name="connsiteY0" fmla="*/ 460976 h 1820066"/>
              <a:gd name="connsiteX1" fmla="*/ 1630380 w 1820066"/>
              <a:gd name="connsiteY1" fmla="*/ 380049 h 1820066"/>
              <a:gd name="connsiteX2" fmla="*/ 1729186 w 1820066"/>
              <a:gd name="connsiteY2" fmla="*/ 551186 h 1820066"/>
              <a:gd name="connsiteX3" fmla="*/ 1524840 w 1820066"/>
              <a:gd name="connsiteY3" fmla="*/ 743269 h 1820066"/>
              <a:gd name="connsiteX4" fmla="*/ 1524840 w 1820066"/>
              <a:gd name="connsiteY4" fmla="*/ 1076798 h 1820066"/>
              <a:gd name="connsiteX5" fmla="*/ 1729186 w 1820066"/>
              <a:gd name="connsiteY5" fmla="*/ 1268880 h 1820066"/>
              <a:gd name="connsiteX6" fmla="*/ 1630380 w 1820066"/>
              <a:gd name="connsiteY6" fmla="*/ 1440017 h 1820066"/>
              <a:gd name="connsiteX7" fmla="*/ 1361859 w 1820066"/>
              <a:gd name="connsiteY7" fmla="*/ 1359090 h 1820066"/>
              <a:gd name="connsiteX8" fmla="*/ 1073014 w 1820066"/>
              <a:gd name="connsiteY8" fmla="*/ 1525854 h 1820066"/>
              <a:gd name="connsiteX9" fmla="*/ 1008839 w 1820066"/>
              <a:gd name="connsiteY9" fmla="*/ 1798864 h 1820066"/>
              <a:gd name="connsiteX10" fmla="*/ 811227 w 1820066"/>
              <a:gd name="connsiteY10" fmla="*/ 1798864 h 1820066"/>
              <a:gd name="connsiteX11" fmla="*/ 747052 w 1820066"/>
              <a:gd name="connsiteY11" fmla="*/ 1525854 h 1820066"/>
              <a:gd name="connsiteX12" fmla="*/ 458207 w 1820066"/>
              <a:gd name="connsiteY12" fmla="*/ 1359090 h 1820066"/>
              <a:gd name="connsiteX13" fmla="*/ 189686 w 1820066"/>
              <a:gd name="connsiteY13" fmla="*/ 1440017 h 1820066"/>
              <a:gd name="connsiteX14" fmla="*/ 90880 w 1820066"/>
              <a:gd name="connsiteY14" fmla="*/ 1268880 h 1820066"/>
              <a:gd name="connsiteX15" fmla="*/ 295226 w 1820066"/>
              <a:gd name="connsiteY15" fmla="*/ 1076797 h 1820066"/>
              <a:gd name="connsiteX16" fmla="*/ 295226 w 1820066"/>
              <a:gd name="connsiteY16" fmla="*/ 743268 h 1820066"/>
              <a:gd name="connsiteX17" fmla="*/ 90880 w 1820066"/>
              <a:gd name="connsiteY17" fmla="*/ 551186 h 1820066"/>
              <a:gd name="connsiteX18" fmla="*/ 189686 w 1820066"/>
              <a:gd name="connsiteY18" fmla="*/ 380049 h 1820066"/>
              <a:gd name="connsiteX19" fmla="*/ 458207 w 1820066"/>
              <a:gd name="connsiteY19" fmla="*/ 460976 h 1820066"/>
              <a:gd name="connsiteX20" fmla="*/ 747052 w 1820066"/>
              <a:gd name="connsiteY20" fmla="*/ 294212 h 1820066"/>
              <a:gd name="connsiteX21" fmla="*/ 811227 w 1820066"/>
              <a:gd name="connsiteY21" fmla="*/ 21202 h 1820066"/>
              <a:gd name="connsiteX22" fmla="*/ 1008839 w 1820066"/>
              <a:gd name="connsiteY22" fmla="*/ 21202 h 1820066"/>
              <a:gd name="connsiteX23" fmla="*/ 1073014 w 1820066"/>
              <a:gd name="connsiteY23" fmla="*/ 294212 h 1820066"/>
              <a:gd name="connsiteX24" fmla="*/ 1361859 w 1820066"/>
              <a:gd name="connsiteY24" fmla="*/ 460976 h 18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820066" h="1820066">
                <a:moveTo>
                  <a:pt x="1361859" y="460976"/>
                </a:moveTo>
                <a:lnTo>
                  <a:pt x="1630380" y="380049"/>
                </a:lnTo>
                <a:lnTo>
                  <a:pt x="1729186" y="551186"/>
                </a:lnTo>
                <a:lnTo>
                  <a:pt x="1524840" y="743269"/>
                </a:lnTo>
                <a:cubicBezTo>
                  <a:pt x="1554461" y="852472"/>
                  <a:pt x="1554461" y="967595"/>
                  <a:pt x="1524840" y="1076798"/>
                </a:cubicBezTo>
                <a:lnTo>
                  <a:pt x="1729186" y="1268880"/>
                </a:lnTo>
                <a:lnTo>
                  <a:pt x="1630380" y="1440017"/>
                </a:lnTo>
                <a:lnTo>
                  <a:pt x="1361859" y="1359090"/>
                </a:lnTo>
                <a:cubicBezTo>
                  <a:pt x="1282097" y="1439344"/>
                  <a:pt x="1182398" y="1496905"/>
                  <a:pt x="1073014" y="1525854"/>
                </a:cubicBezTo>
                <a:lnTo>
                  <a:pt x="1008839" y="1798864"/>
                </a:lnTo>
                <a:lnTo>
                  <a:pt x="811227" y="1798864"/>
                </a:lnTo>
                <a:lnTo>
                  <a:pt x="747052" y="1525854"/>
                </a:lnTo>
                <a:cubicBezTo>
                  <a:pt x="637669" y="1496905"/>
                  <a:pt x="537970" y="1439344"/>
                  <a:pt x="458207" y="1359090"/>
                </a:cubicBezTo>
                <a:lnTo>
                  <a:pt x="189686" y="1440017"/>
                </a:lnTo>
                <a:lnTo>
                  <a:pt x="90880" y="1268880"/>
                </a:lnTo>
                <a:lnTo>
                  <a:pt x="295226" y="1076797"/>
                </a:lnTo>
                <a:cubicBezTo>
                  <a:pt x="265605" y="967594"/>
                  <a:pt x="265605" y="852471"/>
                  <a:pt x="295226" y="743268"/>
                </a:cubicBezTo>
                <a:lnTo>
                  <a:pt x="90880" y="551186"/>
                </a:lnTo>
                <a:lnTo>
                  <a:pt x="189686" y="380049"/>
                </a:lnTo>
                <a:lnTo>
                  <a:pt x="458207" y="460976"/>
                </a:lnTo>
                <a:cubicBezTo>
                  <a:pt x="537969" y="380722"/>
                  <a:pt x="637668" y="323161"/>
                  <a:pt x="747052" y="294212"/>
                </a:cubicBezTo>
                <a:lnTo>
                  <a:pt x="811227" y="21202"/>
                </a:lnTo>
                <a:lnTo>
                  <a:pt x="1008839" y="21202"/>
                </a:lnTo>
                <a:lnTo>
                  <a:pt x="1073014" y="294212"/>
                </a:lnTo>
                <a:cubicBezTo>
                  <a:pt x="1182397" y="323161"/>
                  <a:pt x="1282096" y="380722"/>
                  <a:pt x="1361859" y="460976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2497" tIns="495266" rIns="492497" bIns="495266" numCol="1" spcCol="1270" anchor="ctr" anchorCtr="0">
            <a:noAutofit/>
          </a:bodyPr>
          <a:lstStyle/>
          <a:p>
            <a:pPr lvl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700" kern="1200">
              <a:cs typeface="+mn-ea"/>
              <a:sym typeface="+mn-lt"/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4923459" y="1146545"/>
            <a:ext cx="2184079" cy="2184079"/>
          </a:xfrm>
          <a:custGeom>
            <a:avLst/>
            <a:gdLst>
              <a:gd name="connsiteX0" fmla="*/ 1334344 w 1783293"/>
              <a:gd name="connsiteY0" fmla="*/ 451663 h 1783293"/>
              <a:gd name="connsiteX1" fmla="*/ 1597440 w 1783293"/>
              <a:gd name="connsiteY1" fmla="*/ 372371 h 1783293"/>
              <a:gd name="connsiteX2" fmla="*/ 1694249 w 1783293"/>
              <a:gd name="connsiteY2" fmla="*/ 540050 h 1783293"/>
              <a:gd name="connsiteX3" fmla="*/ 1494032 w 1783293"/>
              <a:gd name="connsiteY3" fmla="*/ 728251 h 1783293"/>
              <a:gd name="connsiteX4" fmla="*/ 1494032 w 1783293"/>
              <a:gd name="connsiteY4" fmla="*/ 1055042 h 1783293"/>
              <a:gd name="connsiteX5" fmla="*/ 1694249 w 1783293"/>
              <a:gd name="connsiteY5" fmla="*/ 1243243 h 1783293"/>
              <a:gd name="connsiteX6" fmla="*/ 1597440 w 1783293"/>
              <a:gd name="connsiteY6" fmla="*/ 1410922 h 1783293"/>
              <a:gd name="connsiteX7" fmla="*/ 1334344 w 1783293"/>
              <a:gd name="connsiteY7" fmla="*/ 1331630 h 1783293"/>
              <a:gd name="connsiteX8" fmla="*/ 1051335 w 1783293"/>
              <a:gd name="connsiteY8" fmla="*/ 1495025 h 1783293"/>
              <a:gd name="connsiteX9" fmla="*/ 988456 w 1783293"/>
              <a:gd name="connsiteY9" fmla="*/ 1762519 h 1783293"/>
              <a:gd name="connsiteX10" fmla="*/ 794837 w 1783293"/>
              <a:gd name="connsiteY10" fmla="*/ 1762519 h 1783293"/>
              <a:gd name="connsiteX11" fmla="*/ 731958 w 1783293"/>
              <a:gd name="connsiteY11" fmla="*/ 1495025 h 1783293"/>
              <a:gd name="connsiteX12" fmla="*/ 448949 w 1783293"/>
              <a:gd name="connsiteY12" fmla="*/ 1331630 h 1783293"/>
              <a:gd name="connsiteX13" fmla="*/ 185853 w 1783293"/>
              <a:gd name="connsiteY13" fmla="*/ 1410922 h 1783293"/>
              <a:gd name="connsiteX14" fmla="*/ 89044 w 1783293"/>
              <a:gd name="connsiteY14" fmla="*/ 1243243 h 1783293"/>
              <a:gd name="connsiteX15" fmla="*/ 289261 w 1783293"/>
              <a:gd name="connsiteY15" fmla="*/ 1055042 h 1783293"/>
              <a:gd name="connsiteX16" fmla="*/ 289261 w 1783293"/>
              <a:gd name="connsiteY16" fmla="*/ 728251 h 1783293"/>
              <a:gd name="connsiteX17" fmla="*/ 89044 w 1783293"/>
              <a:gd name="connsiteY17" fmla="*/ 540050 h 1783293"/>
              <a:gd name="connsiteX18" fmla="*/ 185853 w 1783293"/>
              <a:gd name="connsiteY18" fmla="*/ 372371 h 1783293"/>
              <a:gd name="connsiteX19" fmla="*/ 448949 w 1783293"/>
              <a:gd name="connsiteY19" fmla="*/ 451663 h 1783293"/>
              <a:gd name="connsiteX20" fmla="*/ 731958 w 1783293"/>
              <a:gd name="connsiteY20" fmla="*/ 288268 h 1783293"/>
              <a:gd name="connsiteX21" fmla="*/ 794837 w 1783293"/>
              <a:gd name="connsiteY21" fmla="*/ 20774 h 1783293"/>
              <a:gd name="connsiteX22" fmla="*/ 988456 w 1783293"/>
              <a:gd name="connsiteY22" fmla="*/ 20774 h 1783293"/>
              <a:gd name="connsiteX23" fmla="*/ 1051335 w 1783293"/>
              <a:gd name="connsiteY23" fmla="*/ 288268 h 1783293"/>
              <a:gd name="connsiteX24" fmla="*/ 1334344 w 1783293"/>
              <a:gd name="connsiteY24" fmla="*/ 451663 h 1783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783293" h="1783293">
                <a:moveTo>
                  <a:pt x="1147812" y="451089"/>
                </a:moveTo>
                <a:lnTo>
                  <a:pt x="1338552" y="332955"/>
                </a:lnTo>
                <a:lnTo>
                  <a:pt x="1450338" y="444741"/>
                </a:lnTo>
                <a:lnTo>
                  <a:pt x="1332203" y="635482"/>
                </a:lnTo>
                <a:cubicBezTo>
                  <a:pt x="1377704" y="713734"/>
                  <a:pt x="1401541" y="802693"/>
                  <a:pt x="1401262" y="893213"/>
                </a:cubicBezTo>
                <a:lnTo>
                  <a:pt x="1598940" y="999332"/>
                </a:lnTo>
                <a:lnTo>
                  <a:pt x="1558024" y="1152034"/>
                </a:lnTo>
                <a:lnTo>
                  <a:pt x="1333770" y="1145098"/>
                </a:lnTo>
                <a:cubicBezTo>
                  <a:pt x="1288752" y="1223629"/>
                  <a:pt x="1223629" y="1288751"/>
                  <a:pt x="1145098" y="1333770"/>
                </a:cubicBezTo>
                <a:lnTo>
                  <a:pt x="1152035" y="1558024"/>
                </a:lnTo>
                <a:lnTo>
                  <a:pt x="999332" y="1598940"/>
                </a:lnTo>
                <a:lnTo>
                  <a:pt x="893213" y="1401262"/>
                </a:lnTo>
                <a:cubicBezTo>
                  <a:pt x="802694" y="1401541"/>
                  <a:pt x="713734" y="1377704"/>
                  <a:pt x="635481" y="1332204"/>
                </a:cubicBezTo>
                <a:lnTo>
                  <a:pt x="444741" y="1450338"/>
                </a:lnTo>
                <a:lnTo>
                  <a:pt x="332955" y="1338552"/>
                </a:lnTo>
                <a:lnTo>
                  <a:pt x="451090" y="1147811"/>
                </a:lnTo>
                <a:cubicBezTo>
                  <a:pt x="405589" y="1069559"/>
                  <a:pt x="381752" y="980600"/>
                  <a:pt x="382031" y="890080"/>
                </a:cubicBezTo>
                <a:lnTo>
                  <a:pt x="184353" y="783961"/>
                </a:lnTo>
                <a:lnTo>
                  <a:pt x="225269" y="631259"/>
                </a:lnTo>
                <a:lnTo>
                  <a:pt x="449523" y="638195"/>
                </a:lnTo>
                <a:cubicBezTo>
                  <a:pt x="494541" y="559664"/>
                  <a:pt x="559664" y="494542"/>
                  <a:pt x="638195" y="449523"/>
                </a:cubicBezTo>
                <a:lnTo>
                  <a:pt x="631258" y="225269"/>
                </a:lnTo>
                <a:lnTo>
                  <a:pt x="783961" y="184353"/>
                </a:lnTo>
                <a:lnTo>
                  <a:pt x="890080" y="382031"/>
                </a:lnTo>
                <a:cubicBezTo>
                  <a:pt x="980599" y="381752"/>
                  <a:pt x="1069559" y="405589"/>
                  <a:pt x="1147812" y="45108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9622" tIns="629621" rIns="629621" bIns="629622" numCol="1" spcCol="1270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000" kern="1200">
              <a:cs typeface="+mn-ea"/>
              <a:sym typeface="+mn-lt"/>
            </a:endParaRPr>
          </a:p>
        </p:txBody>
      </p:sp>
      <p:sp>
        <p:nvSpPr>
          <p:cNvPr id="12" name="环形箭头 11"/>
          <p:cNvSpPr/>
          <p:nvPr/>
        </p:nvSpPr>
        <p:spPr>
          <a:xfrm>
            <a:off x="5371972" y="2814248"/>
            <a:ext cx="3203316" cy="3203316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形状 12"/>
          <p:cNvSpPr/>
          <p:nvPr/>
        </p:nvSpPr>
        <p:spPr>
          <a:xfrm>
            <a:off x="3782099" y="2198358"/>
            <a:ext cx="2327409" cy="2327409"/>
          </a:xfrm>
          <a:prstGeom prst="leftCircularArrow">
            <a:avLst>
              <a:gd name="adj1" fmla="val 6452"/>
              <a:gd name="adj2" fmla="val 429999"/>
              <a:gd name="adj3" fmla="val 10489124"/>
              <a:gd name="adj4" fmla="val 14837806"/>
              <a:gd name="adj5" fmla="val 7527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环形箭头 13"/>
          <p:cNvSpPr/>
          <p:nvPr/>
        </p:nvSpPr>
        <p:spPr>
          <a:xfrm>
            <a:off x="4711358" y="954803"/>
            <a:ext cx="2509415" cy="2509415"/>
          </a:xfrm>
          <a:prstGeom prst="circularArrow">
            <a:avLst>
              <a:gd name="adj1" fmla="val 5984"/>
              <a:gd name="adj2" fmla="val 394124"/>
              <a:gd name="adj3" fmla="val 13313824"/>
              <a:gd name="adj4" fmla="val 10508221"/>
              <a:gd name="adj5" fmla="val 6981"/>
            </a:avLst>
          </a:prstGeom>
          <a:solidFill>
            <a:schemeClr val="bg1">
              <a:lumMod val="6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19940" y="1166935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6" name="矩形 15"/>
          <p:cNvSpPr/>
          <p:nvPr/>
        </p:nvSpPr>
        <p:spPr>
          <a:xfrm>
            <a:off x="7419940" y="1507155"/>
            <a:ext cx="2519993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7" name="椭圆 16"/>
          <p:cNvSpPr/>
          <p:nvPr/>
        </p:nvSpPr>
        <p:spPr>
          <a:xfrm>
            <a:off x="7093024" y="1261113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78088" y="3194119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9" name="矩形 18"/>
          <p:cNvSpPr/>
          <p:nvPr/>
        </p:nvSpPr>
        <p:spPr>
          <a:xfrm>
            <a:off x="978088" y="3534339"/>
            <a:ext cx="2688849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0" name="椭圆 19"/>
          <p:cNvSpPr/>
          <p:nvPr/>
        </p:nvSpPr>
        <p:spPr>
          <a:xfrm>
            <a:off x="651172" y="3288297"/>
            <a:ext cx="211754" cy="21175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9023801" y="4041368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22" name="矩形 21"/>
          <p:cNvSpPr/>
          <p:nvPr/>
        </p:nvSpPr>
        <p:spPr>
          <a:xfrm>
            <a:off x="9023802" y="4381588"/>
            <a:ext cx="2613142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3" name="椭圆 22"/>
          <p:cNvSpPr/>
          <p:nvPr/>
        </p:nvSpPr>
        <p:spPr>
          <a:xfrm>
            <a:off x="8696885" y="4135546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1331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5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主要结论</a:t>
            </a:r>
            <a:endParaRPr kumimoji="1" lang="zh-CN" altLang="en-US" dirty="0"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13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椭圆 1023"/>
          <p:cNvSpPr/>
          <p:nvPr/>
        </p:nvSpPr>
        <p:spPr>
          <a:xfrm>
            <a:off x="6743053" y="1656429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45" name="椭圆 644"/>
          <p:cNvSpPr/>
          <p:nvPr/>
        </p:nvSpPr>
        <p:spPr>
          <a:xfrm>
            <a:off x="6743053" y="2349602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646" name="椭圆 645"/>
          <p:cNvSpPr/>
          <p:nvPr/>
        </p:nvSpPr>
        <p:spPr>
          <a:xfrm>
            <a:off x="6743053" y="3042775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47" name="椭圆 646"/>
          <p:cNvSpPr/>
          <p:nvPr/>
        </p:nvSpPr>
        <p:spPr>
          <a:xfrm>
            <a:off x="6743053" y="3735948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48" name="椭圆 647"/>
          <p:cNvSpPr/>
          <p:nvPr/>
        </p:nvSpPr>
        <p:spPr>
          <a:xfrm>
            <a:off x="6743053" y="442912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52" name="椭圆 651"/>
          <p:cNvSpPr/>
          <p:nvPr/>
        </p:nvSpPr>
        <p:spPr>
          <a:xfrm>
            <a:off x="6743053" y="5122293"/>
            <a:ext cx="211754" cy="21175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25" name="矩形 1024"/>
          <p:cNvSpPr/>
          <p:nvPr/>
        </p:nvSpPr>
        <p:spPr>
          <a:xfrm>
            <a:off x="7247378" y="1577640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1  </a:t>
            </a:r>
            <a:r>
              <a:rPr lang="zh-CN" altLang="en-US" dirty="0">
                <a:cs typeface="+mn-ea"/>
                <a:sym typeface="+mn-lt"/>
              </a:rPr>
              <a:t>选题背景</a:t>
            </a:r>
          </a:p>
        </p:txBody>
      </p:sp>
      <p:sp>
        <p:nvSpPr>
          <p:cNvPr id="655" name="矩形 654"/>
          <p:cNvSpPr/>
          <p:nvPr/>
        </p:nvSpPr>
        <p:spPr>
          <a:xfrm>
            <a:off x="7247378" y="2271527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2  </a:t>
            </a:r>
            <a:r>
              <a:rPr lang="zh-CN" altLang="en-US" dirty="0">
                <a:cs typeface="+mn-ea"/>
                <a:sym typeface="+mn-lt"/>
              </a:rPr>
              <a:t>论文结构</a:t>
            </a:r>
          </a:p>
        </p:txBody>
      </p:sp>
      <p:sp>
        <p:nvSpPr>
          <p:cNvPr id="656" name="矩形 655"/>
          <p:cNvSpPr/>
          <p:nvPr/>
        </p:nvSpPr>
        <p:spPr>
          <a:xfrm>
            <a:off x="7247378" y="2965414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3  </a:t>
            </a:r>
            <a:r>
              <a:rPr lang="zh-CN" altLang="en-US" dirty="0">
                <a:cs typeface="+mn-ea"/>
                <a:sym typeface="+mn-lt"/>
              </a:rPr>
              <a:t>研究方法</a:t>
            </a:r>
          </a:p>
        </p:txBody>
      </p:sp>
      <p:sp>
        <p:nvSpPr>
          <p:cNvPr id="657" name="矩形 656"/>
          <p:cNvSpPr/>
          <p:nvPr/>
        </p:nvSpPr>
        <p:spPr>
          <a:xfrm>
            <a:off x="7247378" y="3659301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4  </a:t>
            </a:r>
            <a:r>
              <a:rPr lang="zh-CN" altLang="en-US" dirty="0">
                <a:cs typeface="+mn-ea"/>
                <a:sym typeface="+mn-lt"/>
              </a:rPr>
              <a:t>分析讨论</a:t>
            </a:r>
          </a:p>
        </p:txBody>
      </p:sp>
      <p:sp>
        <p:nvSpPr>
          <p:cNvPr id="658" name="矩形 657"/>
          <p:cNvSpPr/>
          <p:nvPr/>
        </p:nvSpPr>
        <p:spPr>
          <a:xfrm>
            <a:off x="7247378" y="5047074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6  </a:t>
            </a:r>
            <a:r>
              <a:rPr lang="zh-CN" altLang="en-US" dirty="0">
                <a:cs typeface="+mn-ea"/>
                <a:sym typeface="+mn-lt"/>
              </a:rPr>
              <a:t>参考文献</a:t>
            </a:r>
          </a:p>
        </p:txBody>
      </p:sp>
      <p:sp>
        <p:nvSpPr>
          <p:cNvPr id="659" name="矩形 658"/>
          <p:cNvSpPr/>
          <p:nvPr/>
        </p:nvSpPr>
        <p:spPr>
          <a:xfrm>
            <a:off x="7247378" y="4353188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5  </a:t>
            </a:r>
            <a:r>
              <a:rPr lang="zh-CN" altLang="en-US" dirty="0">
                <a:cs typeface="+mn-ea"/>
                <a:sym typeface="+mn-lt"/>
              </a:rPr>
              <a:t>主要结论</a:t>
            </a:r>
          </a:p>
        </p:txBody>
      </p:sp>
      <p:sp>
        <p:nvSpPr>
          <p:cNvPr id="1029" name="文本占位符 10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 algn="ctr" defTabSz="914377">
              <a:lnSpc>
                <a:spcPct val="100000"/>
              </a:lnSpc>
              <a:spcBef>
                <a:spcPts val="0"/>
              </a:spcBef>
            </a:pPr>
            <a:r>
              <a:rPr lang="zh-CN" altLang="en-US" sz="4800" b="1" dirty="0">
                <a:ln w="3175"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solidFill>
                  <a:srgbClr val="FFFFFF"/>
                </a:solidFill>
                <a:cs typeface="+mn-ea"/>
                <a:sym typeface="+mn-lt"/>
              </a:rPr>
              <a:t>目录</a:t>
            </a:r>
            <a:endParaRPr lang="en-US" altLang="zh-CN" sz="4800" b="1" dirty="0">
              <a:ln w="3175">
                <a:solidFill>
                  <a:srgbClr val="000000">
                    <a:lumMod val="50000"/>
                    <a:lumOff val="50000"/>
                  </a:srgbClr>
                </a:solidFill>
              </a:ln>
              <a:solidFill>
                <a:srgbClr val="FFFFFF"/>
              </a:solidFill>
              <a:cs typeface="+mn-ea"/>
              <a:sym typeface="+mn-lt"/>
            </a:endParaRPr>
          </a:p>
          <a:p>
            <a:pPr lvl="0" algn="ctr" defTabSz="914377">
              <a:lnSpc>
                <a:spcPct val="100000"/>
              </a:lnSpc>
              <a:spcBef>
                <a:spcPts val="0"/>
              </a:spcBef>
            </a:pPr>
            <a:r>
              <a:rPr lang="en-US" altLang="zh-CN" sz="2400" b="1" dirty="0">
                <a:ln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solidFill>
                  <a:srgbClr val="FFFFFF"/>
                </a:solidFill>
                <a:cs typeface="+mn-ea"/>
                <a:sym typeface="+mn-lt"/>
              </a:rPr>
              <a:t>Content</a:t>
            </a:r>
            <a:endParaRPr lang="zh-CN" altLang="en-US" sz="2400" b="1" dirty="0">
              <a:ln>
                <a:solidFill>
                  <a:srgbClr val="000000">
                    <a:lumMod val="50000"/>
                    <a:lumOff val="50000"/>
                  </a:srgbClr>
                </a:solidFill>
              </a:ln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7763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Five </a:t>
            </a:r>
            <a:r>
              <a:rPr lang="zh-CN" altLang="en-US" b="1" dirty="0">
                <a:cs typeface="+mn-ea"/>
                <a:sym typeface="+mn-lt"/>
              </a:rPr>
              <a:t>主要结论</a:t>
            </a:r>
          </a:p>
        </p:txBody>
      </p:sp>
      <p:sp>
        <p:nvSpPr>
          <p:cNvPr id="4" name="Arc 33"/>
          <p:cNvSpPr/>
          <p:nvPr/>
        </p:nvSpPr>
        <p:spPr>
          <a:xfrm>
            <a:off x="9218988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Arc 33"/>
          <p:cNvSpPr/>
          <p:nvPr/>
        </p:nvSpPr>
        <p:spPr>
          <a:xfrm flipV="1">
            <a:off x="9218988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6" name="Arc 33"/>
          <p:cNvSpPr/>
          <p:nvPr/>
        </p:nvSpPr>
        <p:spPr>
          <a:xfrm flipV="1">
            <a:off x="9218987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85797" y="1950888"/>
            <a:ext cx="7251226" cy="1392789"/>
            <a:chOff x="685797" y="1950888"/>
            <a:chExt cx="7251226" cy="1392789"/>
          </a:xfrm>
        </p:grpSpPr>
        <p:grpSp>
          <p:nvGrpSpPr>
            <p:cNvPr id="11" name="Group 59"/>
            <p:cNvGrpSpPr/>
            <p:nvPr/>
          </p:nvGrpSpPr>
          <p:grpSpPr>
            <a:xfrm>
              <a:off x="685798" y="2194484"/>
              <a:ext cx="5869703" cy="1056746"/>
              <a:chOff x="914397" y="1782979"/>
              <a:chExt cx="7826271" cy="1408994"/>
            </a:xfrm>
          </p:grpSpPr>
          <p:sp>
            <p:nvSpPr>
              <p:cNvPr id="12" name="Freeform 13"/>
              <p:cNvSpPr>
                <a:spLocks noEditPoints="1"/>
              </p:cNvSpPr>
              <p:nvPr/>
            </p:nvSpPr>
            <p:spPr bwMode="auto">
              <a:xfrm>
                <a:off x="725722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" name="Freeform 13"/>
              <p:cNvSpPr>
                <a:spLocks noEditPoints="1"/>
              </p:cNvSpPr>
              <p:nvPr/>
            </p:nvSpPr>
            <p:spPr bwMode="auto">
              <a:xfrm>
                <a:off x="8049138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91439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Freeform 13"/>
              <p:cNvSpPr>
                <a:spLocks noEditPoints="1"/>
              </p:cNvSpPr>
              <p:nvPr/>
            </p:nvSpPr>
            <p:spPr bwMode="auto">
              <a:xfrm>
                <a:off x="171385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Freeform 13"/>
              <p:cNvSpPr>
                <a:spLocks noEditPoints="1"/>
              </p:cNvSpPr>
              <p:nvPr/>
            </p:nvSpPr>
            <p:spPr bwMode="auto">
              <a:xfrm>
                <a:off x="250576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" name="Freeform 13"/>
              <p:cNvSpPr>
                <a:spLocks noEditPoints="1"/>
              </p:cNvSpPr>
              <p:nvPr/>
            </p:nvSpPr>
            <p:spPr bwMode="auto">
              <a:xfrm>
                <a:off x="329767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8" name="Freeform 13"/>
              <p:cNvSpPr>
                <a:spLocks noEditPoints="1"/>
              </p:cNvSpPr>
              <p:nvPr/>
            </p:nvSpPr>
            <p:spPr bwMode="auto">
              <a:xfrm>
                <a:off x="408958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9" name="Freeform 13"/>
              <p:cNvSpPr>
                <a:spLocks noEditPoints="1"/>
              </p:cNvSpPr>
              <p:nvPr/>
            </p:nvSpPr>
            <p:spPr bwMode="auto">
              <a:xfrm>
                <a:off x="488149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Freeform 13"/>
              <p:cNvSpPr>
                <a:spLocks noEditPoints="1"/>
              </p:cNvSpPr>
              <p:nvPr/>
            </p:nvSpPr>
            <p:spPr bwMode="auto">
              <a:xfrm>
                <a:off x="567340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Freeform 13"/>
              <p:cNvSpPr>
                <a:spLocks noEditPoints="1"/>
              </p:cNvSpPr>
              <p:nvPr/>
            </p:nvSpPr>
            <p:spPr bwMode="auto">
              <a:xfrm>
                <a:off x="646531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1" name="Text Placeholder 9"/>
            <p:cNvSpPr txBox="1">
              <a:spLocks/>
            </p:cNvSpPr>
            <p:nvPr/>
          </p:nvSpPr>
          <p:spPr>
            <a:xfrm>
              <a:off x="685797" y="1950888"/>
              <a:ext cx="7095069" cy="16927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en-US"/>
              </a:defPPr>
              <a:lvl1pPr indent="0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None/>
                <a:defRPr sz="1600" kern="800" spc="-13"/>
              </a:lvl1pPr>
              <a:lvl2pPr marL="459306" indent="-230712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–"/>
                <a:defRPr sz="1600" kern="800"/>
              </a:lvl2pPr>
              <a:lvl3pPr marL="687900" indent="-228594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1600" kern="800"/>
              </a:lvl3pPr>
              <a:lvl4pPr marL="916494" indent="-228594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–"/>
                <a:defRPr sz="1600" kern="800"/>
              </a:lvl4pPr>
              <a:lvl5pPr marL="1145089" indent="-228594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»"/>
                <a:defRPr sz="1600" kern="800"/>
              </a:lvl5pPr>
              <a:lvl6pPr marL="3352716" indent="-304792">
                <a:spcBef>
                  <a:spcPct val="20000"/>
                </a:spcBef>
                <a:buFont typeface="Arial" panose="020B0604020202020204" pitchFamily="34" charset="0"/>
                <a:buChar char="•"/>
                <a:defRPr sz="2667"/>
              </a:lvl6pPr>
              <a:lvl7pPr marL="3962301" indent="-304792">
                <a:spcBef>
                  <a:spcPct val="20000"/>
                </a:spcBef>
                <a:buFont typeface="Arial" panose="020B0604020202020204" pitchFamily="34" charset="0"/>
                <a:buChar char="•"/>
                <a:defRPr sz="2667"/>
              </a:lvl7pPr>
              <a:lvl8pPr marL="4571886" indent="-304792">
                <a:spcBef>
                  <a:spcPct val="20000"/>
                </a:spcBef>
                <a:buFont typeface="Arial" panose="020B0604020202020204" pitchFamily="34" charset="0"/>
                <a:buChar char="•"/>
                <a:defRPr sz="2667"/>
              </a:lvl8pPr>
              <a:lvl9pPr marL="5181470" indent="-304792">
                <a:spcBef>
                  <a:spcPct val="20000"/>
                </a:spcBef>
                <a:buFont typeface="Arial" panose="020B0604020202020204" pitchFamily="34" charset="0"/>
                <a:buChar char="•"/>
                <a:defRPr sz="2667"/>
              </a:lvl9pPr>
            </a:lstStyle>
            <a:p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2" name="Freeform 13"/>
            <p:cNvSpPr>
              <a:spLocks noEditPoints="1"/>
            </p:cNvSpPr>
            <p:nvPr/>
          </p:nvSpPr>
          <p:spPr bwMode="auto">
            <a:xfrm>
              <a:off x="685798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3" name="Freeform 13"/>
            <p:cNvSpPr>
              <a:spLocks noEditPoints="1"/>
            </p:cNvSpPr>
            <p:nvPr/>
          </p:nvSpPr>
          <p:spPr bwMode="auto">
            <a:xfrm>
              <a:off x="1280359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4" name="Freeform 13"/>
            <p:cNvSpPr>
              <a:spLocks noEditPoints="1"/>
            </p:cNvSpPr>
            <p:nvPr/>
          </p:nvSpPr>
          <p:spPr bwMode="auto">
            <a:xfrm>
              <a:off x="1874920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5" name="Freeform 13"/>
            <p:cNvSpPr>
              <a:spLocks noEditPoints="1"/>
            </p:cNvSpPr>
            <p:nvPr/>
          </p:nvSpPr>
          <p:spPr bwMode="auto">
            <a:xfrm>
              <a:off x="2469480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6" name="Freeform 13"/>
            <p:cNvSpPr>
              <a:spLocks noEditPoints="1"/>
            </p:cNvSpPr>
            <p:nvPr/>
          </p:nvSpPr>
          <p:spPr bwMode="auto">
            <a:xfrm>
              <a:off x="3064042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7" name="Freeform 13"/>
            <p:cNvSpPr>
              <a:spLocks noEditPoints="1"/>
            </p:cNvSpPr>
            <p:nvPr/>
          </p:nvSpPr>
          <p:spPr bwMode="auto">
            <a:xfrm>
              <a:off x="3658606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8" name="Freeform 13"/>
            <p:cNvSpPr>
              <a:spLocks noEditPoints="1"/>
            </p:cNvSpPr>
            <p:nvPr/>
          </p:nvSpPr>
          <p:spPr bwMode="auto">
            <a:xfrm>
              <a:off x="4253163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9" name="Freeform 13"/>
            <p:cNvSpPr>
              <a:spLocks noEditPoints="1"/>
            </p:cNvSpPr>
            <p:nvPr/>
          </p:nvSpPr>
          <p:spPr bwMode="auto">
            <a:xfrm>
              <a:off x="4847723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0" name="TextBox 29"/>
            <p:cNvSpPr txBox="1"/>
            <p:nvPr/>
          </p:nvSpPr>
          <p:spPr>
            <a:xfrm>
              <a:off x="6695978" y="2678880"/>
              <a:ext cx="1241045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3300" dirty="0">
                  <a:solidFill>
                    <a:schemeClr val="bg1"/>
                  </a:solidFill>
                  <a:cs typeface="+mn-ea"/>
                  <a:sym typeface="+mn-lt"/>
                </a:rPr>
                <a:t>80%</a:t>
              </a:r>
            </a:p>
            <a:p>
              <a:pPr>
                <a:lnSpc>
                  <a:spcPct val="80000"/>
                </a:lnSpc>
              </a:pPr>
              <a:r>
                <a:rPr lang="en-US" sz="1350" dirty="0" err="1">
                  <a:solidFill>
                    <a:schemeClr val="bg1"/>
                  </a:solidFill>
                  <a:cs typeface="+mn-ea"/>
                  <a:sym typeface="+mn-lt"/>
                </a:rPr>
                <a:t>Lorem</a:t>
              </a:r>
              <a:r>
                <a:rPr lang="en-US" sz="1350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sz="1350" dirty="0" err="1">
                  <a:solidFill>
                    <a:schemeClr val="bg1"/>
                  </a:solidFill>
                  <a:cs typeface="+mn-ea"/>
                  <a:sym typeface="+mn-lt"/>
                </a:rPr>
                <a:t>ipsum</a:t>
              </a:r>
              <a:endParaRPr lang="en-US" sz="135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16227" y="3600428"/>
            <a:ext cx="7320796" cy="1330702"/>
            <a:chOff x="616227" y="3600428"/>
            <a:chExt cx="7320796" cy="1330702"/>
          </a:xfrm>
        </p:grpSpPr>
        <p:sp>
          <p:nvSpPr>
            <p:cNvPr id="22" name="Text Placeholder 8"/>
            <p:cNvSpPr txBox="1">
              <a:spLocks/>
            </p:cNvSpPr>
            <p:nvPr/>
          </p:nvSpPr>
          <p:spPr>
            <a:xfrm>
              <a:off x="616227" y="3600428"/>
              <a:ext cx="7061933" cy="16927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228594" indent="-228594" algn="l" defTabSz="121917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2000" kern="800" spc="-13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9306" indent="-230712" algn="l" defTabSz="121917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–"/>
                <a:defRPr sz="1600" kern="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7900" indent="-228594" algn="l" defTabSz="121917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1600" kern="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6494" indent="-228594" algn="l" defTabSz="121917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–"/>
                <a:defRPr sz="1600" kern="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5089" indent="-228594" algn="l" defTabSz="121917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anose="020B0604020202020204" pitchFamily="34" charset="0"/>
                <a:buChar char="»"/>
                <a:defRPr sz="1600" kern="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716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301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886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470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3" name="Freeform 12"/>
            <p:cNvSpPr>
              <a:spLocks noEditPoints="1"/>
            </p:cNvSpPr>
            <p:nvPr/>
          </p:nvSpPr>
          <p:spPr bwMode="auto">
            <a:xfrm>
              <a:off x="685798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12"/>
            <p:cNvSpPr>
              <a:spLocks noEditPoints="1"/>
            </p:cNvSpPr>
            <p:nvPr/>
          </p:nvSpPr>
          <p:spPr bwMode="auto">
            <a:xfrm>
              <a:off x="1280361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12"/>
            <p:cNvSpPr>
              <a:spLocks noEditPoints="1"/>
            </p:cNvSpPr>
            <p:nvPr/>
          </p:nvSpPr>
          <p:spPr bwMode="auto">
            <a:xfrm>
              <a:off x="1874922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" name="Freeform 12"/>
            <p:cNvSpPr>
              <a:spLocks noEditPoints="1"/>
            </p:cNvSpPr>
            <p:nvPr/>
          </p:nvSpPr>
          <p:spPr bwMode="auto">
            <a:xfrm>
              <a:off x="2469484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7" name="Freeform 12"/>
            <p:cNvSpPr>
              <a:spLocks noEditPoints="1"/>
            </p:cNvSpPr>
            <p:nvPr/>
          </p:nvSpPr>
          <p:spPr bwMode="auto">
            <a:xfrm>
              <a:off x="3064047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3658608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4253170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0" name="TextBox 15"/>
            <p:cNvSpPr txBox="1"/>
            <p:nvPr/>
          </p:nvSpPr>
          <p:spPr>
            <a:xfrm>
              <a:off x="6695978" y="4266333"/>
              <a:ext cx="1241045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3300" dirty="0">
                  <a:solidFill>
                    <a:schemeClr val="bg1"/>
                  </a:solidFill>
                  <a:cs typeface="+mn-ea"/>
                  <a:sym typeface="+mn-lt"/>
                </a:rPr>
                <a:t>70%</a:t>
              </a:r>
            </a:p>
            <a:p>
              <a:pPr>
                <a:lnSpc>
                  <a:spcPct val="80000"/>
                </a:lnSpc>
              </a:pPr>
              <a:r>
                <a:rPr lang="en-US" sz="1350" dirty="0" err="1">
                  <a:solidFill>
                    <a:schemeClr val="bg1"/>
                  </a:solidFill>
                  <a:cs typeface="+mn-ea"/>
                  <a:sym typeface="+mn-lt"/>
                </a:rPr>
                <a:t>Lorem</a:t>
              </a:r>
              <a:r>
                <a:rPr lang="en-US" sz="1350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sz="1350" dirty="0" err="1">
                  <a:solidFill>
                    <a:schemeClr val="bg1"/>
                  </a:solidFill>
                  <a:cs typeface="+mn-ea"/>
                  <a:sym typeface="+mn-lt"/>
                </a:rPr>
                <a:t>ipsum</a:t>
              </a:r>
              <a:endParaRPr lang="en-US" sz="135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41" name="Group 58"/>
            <p:cNvGrpSpPr/>
            <p:nvPr/>
          </p:nvGrpSpPr>
          <p:grpSpPr>
            <a:xfrm>
              <a:off x="685798" y="3874642"/>
              <a:ext cx="5869643" cy="1033405"/>
              <a:chOff x="914397" y="4023189"/>
              <a:chExt cx="7826190" cy="1377873"/>
            </a:xfrm>
          </p:grpSpPr>
          <p:sp>
            <p:nvSpPr>
              <p:cNvPr id="42" name="Freeform 12"/>
              <p:cNvSpPr>
                <a:spLocks noEditPoints="1"/>
              </p:cNvSpPr>
              <p:nvPr/>
            </p:nvSpPr>
            <p:spPr bwMode="auto">
              <a:xfrm>
                <a:off x="646364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3" name="Freeform 12"/>
              <p:cNvSpPr>
                <a:spLocks noEditPoints="1"/>
              </p:cNvSpPr>
              <p:nvPr/>
            </p:nvSpPr>
            <p:spPr bwMode="auto">
              <a:xfrm>
                <a:off x="725639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Freeform 12"/>
              <p:cNvSpPr>
                <a:spLocks noEditPoints="1"/>
              </p:cNvSpPr>
              <p:nvPr/>
            </p:nvSpPr>
            <p:spPr bwMode="auto">
              <a:xfrm>
                <a:off x="8049146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Freeform 51"/>
              <p:cNvSpPr>
                <a:spLocks noEditPoints="1"/>
              </p:cNvSpPr>
              <p:nvPr/>
            </p:nvSpPr>
            <p:spPr bwMode="auto">
              <a:xfrm>
                <a:off x="408539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Freeform 12"/>
              <p:cNvSpPr>
                <a:spLocks noEditPoints="1"/>
              </p:cNvSpPr>
              <p:nvPr/>
            </p:nvSpPr>
            <p:spPr bwMode="auto">
              <a:xfrm>
                <a:off x="487814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7" name="Freeform 12"/>
              <p:cNvSpPr>
                <a:spLocks noEditPoints="1"/>
              </p:cNvSpPr>
              <p:nvPr/>
            </p:nvSpPr>
            <p:spPr bwMode="auto">
              <a:xfrm>
                <a:off x="567089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8" name="Freeform 54"/>
              <p:cNvSpPr>
                <a:spLocks noEditPoints="1"/>
              </p:cNvSpPr>
              <p:nvPr/>
            </p:nvSpPr>
            <p:spPr bwMode="auto">
              <a:xfrm>
                <a:off x="329264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9" name="Freeform 55"/>
              <p:cNvSpPr>
                <a:spLocks noEditPoints="1"/>
              </p:cNvSpPr>
              <p:nvPr/>
            </p:nvSpPr>
            <p:spPr bwMode="auto">
              <a:xfrm>
                <a:off x="91439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0" name="Freeform 12"/>
              <p:cNvSpPr>
                <a:spLocks noEditPoints="1"/>
              </p:cNvSpPr>
              <p:nvPr/>
            </p:nvSpPr>
            <p:spPr bwMode="auto">
              <a:xfrm>
                <a:off x="170714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1" name="Freeform 12"/>
              <p:cNvSpPr>
                <a:spLocks noEditPoints="1"/>
              </p:cNvSpPr>
              <p:nvPr/>
            </p:nvSpPr>
            <p:spPr bwMode="auto">
              <a:xfrm>
                <a:off x="249989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pic>
        <p:nvPicPr>
          <p:cNvPr id="52" name="图片 51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0012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Five </a:t>
            </a:r>
            <a:r>
              <a:rPr lang="zh-CN" altLang="en-US" b="1" dirty="0">
                <a:cs typeface="+mn-ea"/>
                <a:sym typeface="+mn-lt"/>
              </a:rPr>
              <a:t>主要结论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909148" y="1974263"/>
            <a:ext cx="2147415" cy="3280627"/>
            <a:chOff x="909148" y="1974263"/>
            <a:chExt cx="2147415" cy="3280627"/>
          </a:xfrm>
        </p:grpSpPr>
        <p:grpSp>
          <p:nvGrpSpPr>
            <p:cNvPr id="4" name="Group 75"/>
            <p:cNvGrpSpPr/>
            <p:nvPr/>
          </p:nvGrpSpPr>
          <p:grpSpPr>
            <a:xfrm rot="5400000">
              <a:off x="1143771" y="1817174"/>
              <a:ext cx="1755703" cy="2069881"/>
              <a:chOff x="1120775" y="1730534"/>
              <a:chExt cx="1085850" cy="1280160"/>
            </a:xfrm>
          </p:grpSpPr>
          <p:cxnSp>
            <p:nvCxnSpPr>
              <p:cNvPr id="5" name="Straight Connector 77"/>
              <p:cNvCxnSpPr/>
              <p:nvPr/>
            </p:nvCxnSpPr>
            <p:spPr>
              <a:xfrm rot="5400000">
                <a:off x="701040" y="2369820"/>
                <a:ext cx="1280160" cy="1588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38100" dist="12700" sx="96000" sy="96000" algn="l" rotWithShape="0">
                  <a:prstClr val="black">
                    <a:alpha val="95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" name="Group 11"/>
              <p:cNvGrpSpPr/>
              <p:nvPr/>
            </p:nvGrpSpPr>
            <p:grpSpPr>
              <a:xfrm>
                <a:off x="1120775" y="1838325"/>
                <a:ext cx="1085850" cy="1077920"/>
                <a:chOff x="3810000" y="1948650"/>
                <a:chExt cx="1085850" cy="1077920"/>
              </a:xfrm>
            </p:grpSpPr>
            <p:sp>
              <p:nvSpPr>
                <p:cNvPr id="7" name="Trapezoid 95"/>
                <p:cNvSpPr/>
                <p:nvPr/>
              </p:nvSpPr>
              <p:spPr>
                <a:xfrm rot="5400000" flipH="1">
                  <a:off x="3665141" y="2318934"/>
                  <a:ext cx="892968" cy="152400"/>
                </a:xfrm>
                <a:prstGeom prst="trapezoid">
                  <a:avLst>
                    <a:gd name="adj" fmla="val 62501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" name="Parallelogram 96"/>
                <p:cNvSpPr/>
                <p:nvPr/>
              </p:nvSpPr>
              <p:spPr>
                <a:xfrm rot="16200000" flipV="1">
                  <a:off x="3508373" y="2343942"/>
                  <a:ext cx="984254" cy="381000"/>
                </a:xfrm>
                <a:prstGeom prst="parallelogram">
                  <a:avLst>
                    <a:gd name="adj" fmla="val 63243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9" name="Freeform 97"/>
                <p:cNvSpPr/>
                <p:nvPr/>
              </p:nvSpPr>
              <p:spPr>
                <a:xfrm rot="10800000" flipH="1" flipV="1">
                  <a:off x="3810000" y="2286000"/>
                  <a:ext cx="1085850" cy="740570"/>
                </a:xfrm>
                <a:custGeom>
                  <a:avLst/>
                  <a:gdLst>
                    <a:gd name="connsiteX0" fmla="*/ 0 w 838200"/>
                    <a:gd name="connsiteY0" fmla="*/ 0 h 657225"/>
                    <a:gd name="connsiteX1" fmla="*/ 8382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6096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483079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483079 w 838200"/>
                    <a:gd name="connsiteY1" fmla="*/ 0 h 657225"/>
                    <a:gd name="connsiteX2" fmla="*/ 602916 w 838200"/>
                    <a:gd name="connsiteY2" fmla="*/ 0 h 657225"/>
                    <a:gd name="connsiteX3" fmla="*/ 838200 w 838200"/>
                    <a:gd name="connsiteY3" fmla="*/ 657225 h 657225"/>
                    <a:gd name="connsiteX4" fmla="*/ 0 w 838200"/>
                    <a:gd name="connsiteY4" fmla="*/ 657225 h 657225"/>
                    <a:gd name="connsiteX5" fmla="*/ 0 w 838200"/>
                    <a:gd name="connsiteY5" fmla="*/ 0 h 657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8200" h="657225">
                      <a:moveTo>
                        <a:pt x="0" y="0"/>
                      </a:moveTo>
                      <a:lnTo>
                        <a:pt x="483079" y="0"/>
                      </a:lnTo>
                      <a:lnTo>
                        <a:pt x="602916" y="0"/>
                      </a:lnTo>
                      <a:lnTo>
                        <a:pt x="838200" y="657225"/>
                      </a:lnTo>
                      <a:lnTo>
                        <a:pt x="0" y="65722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76" name="组合 75"/>
            <p:cNvGrpSpPr/>
            <p:nvPr/>
          </p:nvGrpSpPr>
          <p:grpSpPr>
            <a:xfrm>
              <a:off x="1448811" y="2406385"/>
              <a:ext cx="578592" cy="445729"/>
              <a:chOff x="2486025" y="3619500"/>
              <a:chExt cx="1500188" cy="1155700"/>
            </a:xfrm>
            <a:solidFill>
              <a:schemeClr val="tx1">
                <a:lumMod val="85000"/>
                <a:lumOff val="15000"/>
              </a:schemeClr>
            </a:solidFill>
          </p:grpSpPr>
          <p:sp>
            <p:nvSpPr>
              <p:cNvPr id="7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8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00" name="矩形 99"/>
            <p:cNvSpPr/>
            <p:nvPr/>
          </p:nvSpPr>
          <p:spPr>
            <a:xfrm>
              <a:off x="1011740" y="3942096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01" name="矩形 100"/>
            <p:cNvSpPr/>
            <p:nvPr/>
          </p:nvSpPr>
          <p:spPr>
            <a:xfrm>
              <a:off x="909148" y="4282316"/>
              <a:ext cx="2031325" cy="9725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586319" y="1974263"/>
            <a:ext cx="2120976" cy="3280627"/>
            <a:chOff x="3586319" y="1974263"/>
            <a:chExt cx="2120976" cy="3280627"/>
          </a:xfrm>
        </p:grpSpPr>
        <p:grpSp>
          <p:nvGrpSpPr>
            <p:cNvPr id="17" name="Group 123"/>
            <p:cNvGrpSpPr/>
            <p:nvPr/>
          </p:nvGrpSpPr>
          <p:grpSpPr>
            <a:xfrm rot="5400000">
              <a:off x="3794503" y="1817174"/>
              <a:ext cx="1755703" cy="2069881"/>
              <a:chOff x="1120775" y="1730534"/>
              <a:chExt cx="1085850" cy="1280160"/>
            </a:xfrm>
          </p:grpSpPr>
          <p:cxnSp>
            <p:nvCxnSpPr>
              <p:cNvPr id="18" name="Straight Connector 124"/>
              <p:cNvCxnSpPr/>
              <p:nvPr/>
            </p:nvCxnSpPr>
            <p:spPr>
              <a:xfrm rot="5400000">
                <a:off x="701040" y="2369820"/>
                <a:ext cx="1280160" cy="1588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38100" dist="12700" sx="96000" sy="96000" algn="l" rotWithShape="0">
                  <a:prstClr val="black">
                    <a:alpha val="95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" name="Group 11"/>
              <p:cNvGrpSpPr/>
              <p:nvPr/>
            </p:nvGrpSpPr>
            <p:grpSpPr>
              <a:xfrm>
                <a:off x="1120775" y="1838325"/>
                <a:ext cx="1085850" cy="1077920"/>
                <a:chOff x="3810000" y="1948650"/>
                <a:chExt cx="1085850" cy="1077920"/>
              </a:xfrm>
            </p:grpSpPr>
            <p:sp>
              <p:nvSpPr>
                <p:cNvPr id="20" name="Trapezoid 135"/>
                <p:cNvSpPr/>
                <p:nvPr/>
              </p:nvSpPr>
              <p:spPr>
                <a:xfrm rot="5400000" flipH="1">
                  <a:off x="3665141" y="2318934"/>
                  <a:ext cx="892968" cy="152400"/>
                </a:xfrm>
                <a:prstGeom prst="trapezoid">
                  <a:avLst>
                    <a:gd name="adj" fmla="val 62501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Parallelogram 136"/>
                <p:cNvSpPr/>
                <p:nvPr/>
              </p:nvSpPr>
              <p:spPr>
                <a:xfrm rot="16200000" flipV="1">
                  <a:off x="3508373" y="2343942"/>
                  <a:ext cx="984254" cy="381000"/>
                </a:xfrm>
                <a:prstGeom prst="parallelogram">
                  <a:avLst>
                    <a:gd name="adj" fmla="val 63243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2" name="Freeform 137"/>
                <p:cNvSpPr/>
                <p:nvPr/>
              </p:nvSpPr>
              <p:spPr>
                <a:xfrm rot="10800000" flipH="1" flipV="1">
                  <a:off x="3810000" y="2286000"/>
                  <a:ext cx="1085850" cy="740570"/>
                </a:xfrm>
                <a:custGeom>
                  <a:avLst/>
                  <a:gdLst>
                    <a:gd name="connsiteX0" fmla="*/ 0 w 838200"/>
                    <a:gd name="connsiteY0" fmla="*/ 0 h 657225"/>
                    <a:gd name="connsiteX1" fmla="*/ 8382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6096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483079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483079 w 838200"/>
                    <a:gd name="connsiteY1" fmla="*/ 0 h 657225"/>
                    <a:gd name="connsiteX2" fmla="*/ 602916 w 838200"/>
                    <a:gd name="connsiteY2" fmla="*/ 0 h 657225"/>
                    <a:gd name="connsiteX3" fmla="*/ 838200 w 838200"/>
                    <a:gd name="connsiteY3" fmla="*/ 657225 h 657225"/>
                    <a:gd name="connsiteX4" fmla="*/ 0 w 838200"/>
                    <a:gd name="connsiteY4" fmla="*/ 657225 h 657225"/>
                    <a:gd name="connsiteX5" fmla="*/ 0 w 838200"/>
                    <a:gd name="connsiteY5" fmla="*/ 0 h 657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8200" h="657225">
                      <a:moveTo>
                        <a:pt x="0" y="0"/>
                      </a:moveTo>
                      <a:lnTo>
                        <a:pt x="483079" y="0"/>
                      </a:lnTo>
                      <a:lnTo>
                        <a:pt x="602916" y="0"/>
                      </a:lnTo>
                      <a:lnTo>
                        <a:pt x="838200" y="657225"/>
                      </a:lnTo>
                      <a:lnTo>
                        <a:pt x="0" y="65722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82" name="组合 81"/>
            <p:cNvGrpSpPr/>
            <p:nvPr/>
          </p:nvGrpSpPr>
          <p:grpSpPr>
            <a:xfrm>
              <a:off x="4099543" y="2406385"/>
              <a:ext cx="578592" cy="445729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83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4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02" name="矩形 101"/>
            <p:cNvSpPr/>
            <p:nvPr/>
          </p:nvSpPr>
          <p:spPr>
            <a:xfrm>
              <a:off x="3688911" y="3942096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03" name="矩形 102"/>
            <p:cNvSpPr/>
            <p:nvPr/>
          </p:nvSpPr>
          <p:spPr>
            <a:xfrm>
              <a:off x="3586319" y="4282316"/>
              <a:ext cx="2031325" cy="9725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160898" y="1974263"/>
            <a:ext cx="2197131" cy="3280627"/>
            <a:chOff x="6160898" y="1974263"/>
            <a:chExt cx="2197131" cy="3280627"/>
          </a:xfrm>
        </p:grpSpPr>
        <p:grpSp>
          <p:nvGrpSpPr>
            <p:cNvPr id="26" name="Group 144"/>
            <p:cNvGrpSpPr/>
            <p:nvPr/>
          </p:nvGrpSpPr>
          <p:grpSpPr>
            <a:xfrm rot="5400000">
              <a:off x="6445237" y="1817174"/>
              <a:ext cx="1755703" cy="2069881"/>
              <a:chOff x="1120775" y="1730534"/>
              <a:chExt cx="1085850" cy="1280160"/>
            </a:xfrm>
          </p:grpSpPr>
          <p:cxnSp>
            <p:nvCxnSpPr>
              <p:cNvPr id="27" name="Straight Connector 145"/>
              <p:cNvCxnSpPr/>
              <p:nvPr/>
            </p:nvCxnSpPr>
            <p:spPr>
              <a:xfrm rot="5400000">
                <a:off x="701040" y="2369820"/>
                <a:ext cx="1280160" cy="1588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38100" dist="12700" sx="96000" sy="96000" algn="l" rotWithShape="0">
                  <a:prstClr val="black">
                    <a:alpha val="95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8" name="Group 11"/>
              <p:cNvGrpSpPr/>
              <p:nvPr/>
            </p:nvGrpSpPr>
            <p:grpSpPr>
              <a:xfrm>
                <a:off x="1120775" y="1838325"/>
                <a:ext cx="1085850" cy="1077920"/>
                <a:chOff x="3810000" y="1948650"/>
                <a:chExt cx="1085850" cy="1077920"/>
              </a:xfrm>
            </p:grpSpPr>
            <p:sp>
              <p:nvSpPr>
                <p:cNvPr id="29" name="Trapezoid 147"/>
                <p:cNvSpPr/>
                <p:nvPr/>
              </p:nvSpPr>
              <p:spPr>
                <a:xfrm rot="5400000" flipH="1">
                  <a:off x="3665141" y="2318934"/>
                  <a:ext cx="892968" cy="152400"/>
                </a:xfrm>
                <a:prstGeom prst="trapezoid">
                  <a:avLst>
                    <a:gd name="adj" fmla="val 62501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Parallelogram 148"/>
                <p:cNvSpPr/>
                <p:nvPr/>
              </p:nvSpPr>
              <p:spPr>
                <a:xfrm rot="16200000" flipV="1">
                  <a:off x="3508373" y="2343942"/>
                  <a:ext cx="984254" cy="381000"/>
                </a:xfrm>
                <a:prstGeom prst="parallelogram">
                  <a:avLst>
                    <a:gd name="adj" fmla="val 63243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1" name="Freeform 149"/>
                <p:cNvSpPr/>
                <p:nvPr/>
              </p:nvSpPr>
              <p:spPr>
                <a:xfrm rot="10800000" flipH="1" flipV="1">
                  <a:off x="3810000" y="2286000"/>
                  <a:ext cx="1085850" cy="740570"/>
                </a:xfrm>
                <a:custGeom>
                  <a:avLst/>
                  <a:gdLst>
                    <a:gd name="connsiteX0" fmla="*/ 0 w 838200"/>
                    <a:gd name="connsiteY0" fmla="*/ 0 h 657225"/>
                    <a:gd name="connsiteX1" fmla="*/ 8382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6096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483079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483079 w 838200"/>
                    <a:gd name="connsiteY1" fmla="*/ 0 h 657225"/>
                    <a:gd name="connsiteX2" fmla="*/ 602916 w 838200"/>
                    <a:gd name="connsiteY2" fmla="*/ 0 h 657225"/>
                    <a:gd name="connsiteX3" fmla="*/ 838200 w 838200"/>
                    <a:gd name="connsiteY3" fmla="*/ 657225 h 657225"/>
                    <a:gd name="connsiteX4" fmla="*/ 0 w 838200"/>
                    <a:gd name="connsiteY4" fmla="*/ 657225 h 657225"/>
                    <a:gd name="connsiteX5" fmla="*/ 0 w 838200"/>
                    <a:gd name="connsiteY5" fmla="*/ 0 h 657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8200" h="657225">
                      <a:moveTo>
                        <a:pt x="0" y="0"/>
                      </a:moveTo>
                      <a:lnTo>
                        <a:pt x="483079" y="0"/>
                      </a:lnTo>
                      <a:lnTo>
                        <a:pt x="602916" y="0"/>
                      </a:lnTo>
                      <a:lnTo>
                        <a:pt x="838200" y="657225"/>
                      </a:lnTo>
                      <a:lnTo>
                        <a:pt x="0" y="65722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85" name="组合 84"/>
            <p:cNvGrpSpPr/>
            <p:nvPr/>
          </p:nvGrpSpPr>
          <p:grpSpPr>
            <a:xfrm>
              <a:off x="6750277" y="2406385"/>
              <a:ext cx="578592" cy="445729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86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7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04" name="矩形 103"/>
            <p:cNvSpPr/>
            <p:nvPr/>
          </p:nvSpPr>
          <p:spPr>
            <a:xfrm>
              <a:off x="6263490" y="3942096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05" name="矩形 104"/>
            <p:cNvSpPr/>
            <p:nvPr/>
          </p:nvSpPr>
          <p:spPr>
            <a:xfrm>
              <a:off x="6160898" y="4282316"/>
              <a:ext cx="2031325" cy="9725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836288" y="1974263"/>
            <a:ext cx="2172473" cy="3280627"/>
            <a:chOff x="8836288" y="1974263"/>
            <a:chExt cx="2172473" cy="3280627"/>
          </a:xfrm>
        </p:grpSpPr>
        <p:grpSp>
          <p:nvGrpSpPr>
            <p:cNvPr id="35" name="Group 153"/>
            <p:cNvGrpSpPr/>
            <p:nvPr/>
          </p:nvGrpSpPr>
          <p:grpSpPr>
            <a:xfrm rot="5400000">
              <a:off x="9095969" y="1817174"/>
              <a:ext cx="1755703" cy="2069881"/>
              <a:chOff x="1120775" y="1730534"/>
              <a:chExt cx="1085850" cy="1280160"/>
            </a:xfrm>
          </p:grpSpPr>
          <p:cxnSp>
            <p:nvCxnSpPr>
              <p:cNvPr id="36" name="Straight Connector 154"/>
              <p:cNvCxnSpPr/>
              <p:nvPr/>
            </p:nvCxnSpPr>
            <p:spPr>
              <a:xfrm rot="5400000">
                <a:off x="701040" y="2369820"/>
                <a:ext cx="1280160" cy="1588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38100" dist="12700" sx="96000" sy="96000" algn="l" rotWithShape="0">
                  <a:prstClr val="black">
                    <a:alpha val="95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" name="Group 11"/>
              <p:cNvGrpSpPr/>
              <p:nvPr/>
            </p:nvGrpSpPr>
            <p:grpSpPr>
              <a:xfrm>
                <a:off x="1120775" y="1838325"/>
                <a:ext cx="1085850" cy="1077920"/>
                <a:chOff x="3810000" y="1948650"/>
                <a:chExt cx="1085850" cy="1077920"/>
              </a:xfrm>
            </p:grpSpPr>
            <p:sp>
              <p:nvSpPr>
                <p:cNvPr id="38" name="Trapezoid 156"/>
                <p:cNvSpPr/>
                <p:nvPr/>
              </p:nvSpPr>
              <p:spPr>
                <a:xfrm rot="5400000" flipH="1">
                  <a:off x="3665141" y="2318934"/>
                  <a:ext cx="892968" cy="152400"/>
                </a:xfrm>
                <a:prstGeom prst="trapezoid">
                  <a:avLst>
                    <a:gd name="adj" fmla="val 62501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Parallelogram 157"/>
                <p:cNvSpPr/>
                <p:nvPr/>
              </p:nvSpPr>
              <p:spPr>
                <a:xfrm rot="16200000" flipV="1">
                  <a:off x="3508373" y="2343942"/>
                  <a:ext cx="984254" cy="381000"/>
                </a:xfrm>
                <a:prstGeom prst="parallelogram">
                  <a:avLst>
                    <a:gd name="adj" fmla="val 63243"/>
                  </a:avLst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158"/>
                <p:cNvSpPr/>
                <p:nvPr/>
              </p:nvSpPr>
              <p:spPr>
                <a:xfrm rot="10800000" flipH="1" flipV="1">
                  <a:off x="3810000" y="2286000"/>
                  <a:ext cx="1085850" cy="740570"/>
                </a:xfrm>
                <a:custGeom>
                  <a:avLst/>
                  <a:gdLst>
                    <a:gd name="connsiteX0" fmla="*/ 0 w 838200"/>
                    <a:gd name="connsiteY0" fmla="*/ 0 h 657225"/>
                    <a:gd name="connsiteX1" fmla="*/ 8382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6096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483079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" fmla="*/ 0 w 838200"/>
                    <a:gd name="connsiteY0" fmla="*/ 0 h 657225"/>
                    <a:gd name="connsiteX1" fmla="*/ 483079 w 838200"/>
                    <a:gd name="connsiteY1" fmla="*/ 0 h 657225"/>
                    <a:gd name="connsiteX2" fmla="*/ 602916 w 838200"/>
                    <a:gd name="connsiteY2" fmla="*/ 0 h 657225"/>
                    <a:gd name="connsiteX3" fmla="*/ 838200 w 838200"/>
                    <a:gd name="connsiteY3" fmla="*/ 657225 h 657225"/>
                    <a:gd name="connsiteX4" fmla="*/ 0 w 838200"/>
                    <a:gd name="connsiteY4" fmla="*/ 657225 h 657225"/>
                    <a:gd name="connsiteX5" fmla="*/ 0 w 838200"/>
                    <a:gd name="connsiteY5" fmla="*/ 0 h 657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8200" h="657225">
                      <a:moveTo>
                        <a:pt x="0" y="0"/>
                      </a:moveTo>
                      <a:lnTo>
                        <a:pt x="483079" y="0"/>
                      </a:lnTo>
                      <a:lnTo>
                        <a:pt x="602916" y="0"/>
                      </a:lnTo>
                      <a:lnTo>
                        <a:pt x="838200" y="657225"/>
                      </a:lnTo>
                      <a:lnTo>
                        <a:pt x="0" y="65722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97" name="组合 96"/>
            <p:cNvGrpSpPr/>
            <p:nvPr/>
          </p:nvGrpSpPr>
          <p:grpSpPr>
            <a:xfrm>
              <a:off x="9405152" y="2406385"/>
              <a:ext cx="578592" cy="445729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9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06" name="矩形 105"/>
            <p:cNvSpPr/>
            <p:nvPr/>
          </p:nvSpPr>
          <p:spPr>
            <a:xfrm>
              <a:off x="8938880" y="3942096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07" name="矩形 106"/>
            <p:cNvSpPr/>
            <p:nvPr/>
          </p:nvSpPr>
          <p:spPr>
            <a:xfrm>
              <a:off x="8836288" y="4282316"/>
              <a:ext cx="2031325" cy="9725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</p:grpSp>
      <p:pic>
        <p:nvPicPr>
          <p:cNvPr id="52" name="图片 5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583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6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参考文献</a:t>
            </a:r>
            <a:endParaRPr kumimoji="1" lang="zh-CN" altLang="en-US" dirty="0"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4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Six </a:t>
            </a:r>
            <a:r>
              <a:rPr lang="zh-CN" altLang="en-US" b="1" dirty="0">
                <a:cs typeface="+mn-ea"/>
                <a:sym typeface="+mn-lt"/>
              </a:rPr>
              <a:t>参考文献</a:t>
            </a:r>
          </a:p>
        </p:txBody>
      </p:sp>
      <p:sp>
        <p:nvSpPr>
          <p:cNvPr id="4" name="矩形 3"/>
          <p:cNvSpPr/>
          <p:nvPr/>
        </p:nvSpPr>
        <p:spPr>
          <a:xfrm>
            <a:off x="671514" y="886872"/>
            <a:ext cx="10563754" cy="3168661"/>
          </a:xfrm>
          <a:prstGeom prst="rect">
            <a:avLst/>
          </a:prstGeom>
        </p:spPr>
        <p:txBody>
          <a:bodyPr wrap="square" numCol="2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期刊类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篇名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[J].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刊名，出版年份，卷号（期号）：起止页码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专著类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书名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[M].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出版地：出版社，出版年份：起止页码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3.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报纸类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篇名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[N].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报纸名，出版日期（版次）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论文集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篇名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[C].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出版地：出版者，出版年份：起始页码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学位论文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篇名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[D].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出版地：保存者，出版年份：起始页码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6.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研究报告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篇名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[R].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出版地：出版者，出版年份：起始页码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7.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条例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颁布单位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条例名称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发布日期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8.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译著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原著作者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 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书名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[M].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译者，译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出版地：出版社，出版年份：起止页码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9307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THANK YOU FOR WATCHING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cs typeface="+mn-ea"/>
                <a:sym typeface="+mn-lt"/>
              </a:rPr>
              <a:t>指导老师</a:t>
            </a:r>
            <a:r>
              <a:rPr lang="zh-CN" altLang="en-US" dirty="0" smtClean="0">
                <a:latin typeface="+mn-lt"/>
                <a:cs typeface="+mn-ea"/>
                <a:sym typeface="+mn-lt"/>
              </a:rPr>
              <a:t>：</a:t>
            </a:r>
            <a:r>
              <a:rPr lang="en-US" altLang="zh-CN" dirty="0" smtClean="0">
                <a:latin typeface="+mn-lt"/>
                <a:cs typeface="+mn-ea"/>
                <a:sym typeface="+mn-lt"/>
              </a:rPr>
              <a:t>@</a:t>
            </a:r>
            <a:r>
              <a:rPr lang="zh-CN" altLang="en-US" dirty="0" smtClean="0">
                <a:latin typeface="+mn-lt"/>
                <a:cs typeface="+mn-ea"/>
                <a:sym typeface="+mn-lt"/>
              </a:rPr>
              <a:t>西电毕业生</a:t>
            </a:r>
            <a:r>
              <a:rPr lang="en-US" altLang="zh-CN" dirty="0" smtClean="0">
                <a:latin typeface="+mn-lt"/>
                <a:cs typeface="+mn-ea"/>
                <a:sym typeface="+mn-lt"/>
              </a:rPr>
              <a:t>2018</a:t>
            </a:r>
            <a:r>
              <a:rPr lang="zh-CN" altLang="en-US" dirty="0" smtClean="0">
                <a:latin typeface="+mn-lt"/>
                <a:cs typeface="+mn-ea"/>
                <a:sym typeface="+mn-lt"/>
              </a:rPr>
              <a:t>  </a:t>
            </a:r>
            <a:r>
              <a:rPr lang="zh-CN" altLang="en-US" dirty="0" smtClean="0">
                <a:latin typeface="+mn-lt"/>
                <a:cs typeface="+mn-ea"/>
                <a:sym typeface="+mn-lt"/>
              </a:rPr>
              <a:t>答辩人</a:t>
            </a:r>
            <a:r>
              <a:rPr lang="zh-CN" altLang="en-US" dirty="0" smtClean="0">
                <a:latin typeface="+mn-lt"/>
                <a:cs typeface="+mn-ea"/>
                <a:sym typeface="+mn-lt"/>
              </a:rPr>
              <a:t>：一个</a:t>
            </a:r>
            <a:r>
              <a:rPr lang="en-US" altLang="zh-CN" dirty="0" smtClean="0">
                <a:latin typeface="+mn-lt"/>
                <a:cs typeface="+mn-ea"/>
                <a:sym typeface="+mn-lt"/>
              </a:rPr>
              <a:t>AI</a:t>
            </a:r>
            <a:endParaRPr lang="en-US" altLang="zh-CN" dirty="0">
              <a:latin typeface="+mn-lt"/>
              <a:cs typeface="+mn-ea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435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选题背景</a:t>
            </a:r>
          </a:p>
          <a:p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1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accent1"/>
                </a:solidFill>
                <a:cs typeface="+mn-ea"/>
                <a:sym typeface="+mn-lt"/>
              </a:rPr>
              <a:t>Part One </a:t>
            </a:r>
            <a:r>
              <a:rPr lang="zh-CN" altLang="en-US" b="1" dirty="0">
                <a:solidFill>
                  <a:schemeClr val="accent1"/>
                </a:solidFill>
                <a:cs typeface="+mn-ea"/>
                <a:sym typeface="+mn-lt"/>
              </a:rPr>
              <a:t>选题背景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11714" y="258014"/>
            <a:ext cx="5252710" cy="3170986"/>
            <a:chOff x="611714" y="258014"/>
            <a:chExt cx="5252710" cy="3170986"/>
          </a:xfrm>
        </p:grpSpPr>
        <p:grpSp>
          <p:nvGrpSpPr>
            <p:cNvPr id="15" name="组合 14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7" name="等腰三角形 6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" name="梯形 4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" name="等腰三角形 5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1345448" y="1396834"/>
              <a:ext cx="3834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2231830" y="1478575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2231830" y="1818796"/>
              <a:ext cx="3429412" cy="1532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倍字间距。标题数字等都可以通过点击和重新输入进行更改，顶部“开始”面板中可以对字体、字号、颜色、行距等进行修改。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225114" y="258014"/>
            <a:ext cx="5252710" cy="3170986"/>
            <a:chOff x="611714" y="258014"/>
            <a:chExt cx="5252710" cy="3170986"/>
          </a:xfrm>
        </p:grpSpPr>
        <p:grpSp>
          <p:nvGrpSpPr>
            <p:cNvPr id="48" name="组合 47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52" name="等腰三角形 51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4" name="梯形 53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5" name="等腰三角形 54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49" name="文本框 48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231830" y="1478575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2231830" y="1818796"/>
              <a:ext cx="3429412" cy="1532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倍字间距。标题数字等都可以通过点击和重新输入进行更改，顶部“开始”面板中可以对字体、字号、颜色、行距等进行修改。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11714" y="2831881"/>
            <a:ext cx="5252710" cy="3170986"/>
            <a:chOff x="611714" y="258014"/>
            <a:chExt cx="5252710" cy="3170986"/>
          </a:xfrm>
        </p:grpSpPr>
        <p:grpSp>
          <p:nvGrpSpPr>
            <p:cNvPr id="57" name="组合 56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61" name="等腰三角形 60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3" name="梯形 62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4" name="等腰三角形 63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8" name="文本框 57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2231830" y="1478575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60" name="矩形 59"/>
            <p:cNvSpPr/>
            <p:nvPr/>
          </p:nvSpPr>
          <p:spPr>
            <a:xfrm>
              <a:off x="2231830" y="1818796"/>
              <a:ext cx="3429412" cy="1532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倍字间距。标题数字等都可以通过点击和重新输入进行更改，顶部“开始”面板中可以对字体、字号、颜色、行距等进行修改。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6225114" y="2831881"/>
            <a:ext cx="5252710" cy="3170986"/>
            <a:chOff x="611714" y="258014"/>
            <a:chExt cx="5252710" cy="3170986"/>
          </a:xfrm>
        </p:grpSpPr>
        <p:grpSp>
          <p:nvGrpSpPr>
            <p:cNvPr id="66" name="组合 65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70" name="等腰三角形 69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72" name="梯形 71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73" name="等腰三角形 72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67" name="文本框 66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231830" y="1478575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69" name="矩形 68"/>
            <p:cNvSpPr/>
            <p:nvPr/>
          </p:nvSpPr>
          <p:spPr>
            <a:xfrm>
              <a:off x="2231830" y="1818796"/>
              <a:ext cx="3429412" cy="1532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倍字间距。标题数字等都可以通过点击和重新输入进行更改，顶部“开始”面板中可以对字体、字号、颜色、行距等进行修改。</a:t>
              </a:r>
            </a:p>
          </p:txBody>
        </p:sp>
      </p:grpSp>
      <p:pic>
        <p:nvPicPr>
          <p:cNvPr id="40" name="图片 3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3012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4713287" y="1366253"/>
            <a:ext cx="3266536" cy="463661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557154" y="1366253"/>
            <a:ext cx="3266536" cy="463661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99"/>
          <a:stretch/>
        </p:blipFill>
        <p:spPr>
          <a:xfrm>
            <a:off x="4841708" y="1469605"/>
            <a:ext cx="3026544" cy="3058613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99"/>
          <a:stretch/>
        </p:blipFill>
        <p:spPr>
          <a:xfrm>
            <a:off x="8674391" y="1488078"/>
            <a:ext cx="3026544" cy="3058613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69420" y="1366253"/>
            <a:ext cx="3266536" cy="463661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One </a:t>
            </a:r>
            <a:r>
              <a:rPr lang="zh-CN" altLang="en-US" b="1" dirty="0">
                <a:cs typeface="+mn-ea"/>
                <a:sym typeface="+mn-lt"/>
              </a:rPr>
              <a:t>选题背景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99"/>
          <a:stretch/>
        </p:blipFill>
        <p:spPr>
          <a:xfrm>
            <a:off x="986657" y="1488079"/>
            <a:ext cx="3026544" cy="3058613"/>
          </a:xfrm>
          <a:prstGeom prst="rect">
            <a:avLst/>
          </a:prstGeom>
        </p:spPr>
      </p:pic>
      <p:sp>
        <p:nvSpPr>
          <p:cNvPr id="8" name="等腰三角形 7"/>
          <p:cNvSpPr/>
          <p:nvPr/>
        </p:nvSpPr>
        <p:spPr>
          <a:xfrm>
            <a:off x="2209800" y="1183348"/>
            <a:ext cx="184076" cy="185958"/>
          </a:xfrm>
          <a:prstGeom prst="triangle">
            <a:avLst>
              <a:gd name="adj" fmla="val 100000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667561" y="2703934"/>
            <a:ext cx="201859" cy="203923"/>
          </a:xfrm>
          <a:prstGeom prst="triangle">
            <a:avLst>
              <a:gd name="adj" fmla="val 100000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直角三角形 6"/>
          <p:cNvSpPr/>
          <p:nvPr/>
        </p:nvSpPr>
        <p:spPr>
          <a:xfrm rot="5400000">
            <a:off x="666878" y="1180860"/>
            <a:ext cx="1724510" cy="172948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86657" y="4722548"/>
            <a:ext cx="3026544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倍字间距。</a:t>
            </a:r>
          </a:p>
        </p:txBody>
      </p:sp>
      <p:sp>
        <p:nvSpPr>
          <p:cNvPr id="23" name="等腰三角形 22"/>
          <p:cNvSpPr/>
          <p:nvPr/>
        </p:nvSpPr>
        <p:spPr>
          <a:xfrm>
            <a:off x="6053667" y="1183348"/>
            <a:ext cx="184076" cy="185958"/>
          </a:xfrm>
          <a:prstGeom prst="triangle">
            <a:avLst>
              <a:gd name="adj" fmla="val 100000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等腰三角形 23"/>
          <p:cNvSpPr/>
          <p:nvPr/>
        </p:nvSpPr>
        <p:spPr>
          <a:xfrm>
            <a:off x="4511428" y="2703934"/>
            <a:ext cx="201859" cy="203923"/>
          </a:xfrm>
          <a:prstGeom prst="triangle">
            <a:avLst>
              <a:gd name="adj" fmla="val 100000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直角三角形 25"/>
          <p:cNvSpPr/>
          <p:nvPr/>
        </p:nvSpPr>
        <p:spPr>
          <a:xfrm rot="5400000">
            <a:off x="4510745" y="1180860"/>
            <a:ext cx="1724510" cy="172948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830524" y="4722548"/>
            <a:ext cx="3026544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倍字间距。</a:t>
            </a:r>
          </a:p>
        </p:txBody>
      </p:sp>
      <p:sp>
        <p:nvSpPr>
          <p:cNvPr id="28" name="等腰三角形 27"/>
          <p:cNvSpPr/>
          <p:nvPr/>
        </p:nvSpPr>
        <p:spPr>
          <a:xfrm>
            <a:off x="9897534" y="1183348"/>
            <a:ext cx="184076" cy="185958"/>
          </a:xfrm>
          <a:prstGeom prst="triangle">
            <a:avLst>
              <a:gd name="adj" fmla="val 100000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等腰三角形 28"/>
          <p:cNvSpPr/>
          <p:nvPr/>
        </p:nvSpPr>
        <p:spPr>
          <a:xfrm>
            <a:off x="8355295" y="2703934"/>
            <a:ext cx="201859" cy="203923"/>
          </a:xfrm>
          <a:prstGeom prst="triangle">
            <a:avLst>
              <a:gd name="adj" fmla="val 100000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直角三角形 30"/>
          <p:cNvSpPr/>
          <p:nvPr/>
        </p:nvSpPr>
        <p:spPr>
          <a:xfrm rot="5400000">
            <a:off x="8354612" y="1180860"/>
            <a:ext cx="1724510" cy="172948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674391" y="4722548"/>
            <a:ext cx="3026544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倍字间距。</a:t>
            </a: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0832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One </a:t>
            </a:r>
            <a:r>
              <a:rPr lang="zh-CN" altLang="en-US" b="1" dirty="0">
                <a:cs typeface="+mn-ea"/>
                <a:sym typeface="+mn-lt"/>
              </a:rPr>
              <a:t>选题背景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0" y="3530600"/>
            <a:ext cx="12192000" cy="2505873"/>
            <a:chOff x="0" y="3530600"/>
            <a:chExt cx="12192000" cy="2505873"/>
          </a:xfrm>
        </p:grpSpPr>
        <p:pic>
          <p:nvPicPr>
            <p:cNvPr id="2050" name="Picture 2" descr="http://dc.office.msn.com.cn/t/22/C815E52C30F35F2CDC85619412EDF15E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617" b="31834"/>
            <a:stretch/>
          </p:blipFill>
          <p:spPr bwMode="auto">
            <a:xfrm>
              <a:off x="0" y="3530600"/>
              <a:ext cx="12192000" cy="2505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矩形 6"/>
            <p:cNvSpPr/>
            <p:nvPr/>
          </p:nvSpPr>
          <p:spPr>
            <a:xfrm>
              <a:off x="0" y="3530600"/>
              <a:ext cx="12192000" cy="2505873"/>
            </a:xfrm>
            <a:prstGeom prst="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78243" y="4043822"/>
              <a:ext cx="2310248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solidFill>
                    <a:schemeClr val="bg1"/>
                  </a:solidFill>
                  <a:cs typeface="+mn-ea"/>
                  <a:sym typeface="+mn-lt"/>
                </a:rPr>
                <a:t>73%</a:t>
              </a:r>
              <a:endParaRPr lang="zh-CN" altLang="en-US" sz="8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3793067" y="4372533"/>
              <a:ext cx="0" cy="85140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983855" y="4372533"/>
              <a:ext cx="764087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倍字间距。标题数字等都可以通过点击和重新输入进行更改，顶部“开始”面板中可以对字体、字号、颜色、行距等进行修改。建议正文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倍字间距。</a:t>
              </a:r>
            </a:p>
          </p:txBody>
        </p:sp>
      </p:grpSp>
      <p:cxnSp>
        <p:nvCxnSpPr>
          <p:cNvPr id="22" name="直接连接符 21"/>
          <p:cNvCxnSpPr/>
          <p:nvPr/>
        </p:nvCxnSpPr>
        <p:spPr>
          <a:xfrm>
            <a:off x="6096000" y="1410288"/>
            <a:ext cx="0" cy="1527645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1038089" y="1210233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26" name="矩形 25"/>
          <p:cNvSpPr/>
          <p:nvPr/>
        </p:nvSpPr>
        <p:spPr>
          <a:xfrm>
            <a:off x="1040019" y="1550454"/>
            <a:ext cx="4589925" cy="149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倍字间距。标题数字等都可以通过点击和重新输入进行更改，顶部“开始”面板中可以对字体、字号、颜色、行距等进行修改。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7" name="椭圆 26"/>
          <p:cNvSpPr/>
          <p:nvPr/>
        </p:nvSpPr>
        <p:spPr>
          <a:xfrm>
            <a:off x="826335" y="130441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773811" y="1210233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31" name="矩形 30"/>
          <p:cNvSpPr/>
          <p:nvPr/>
        </p:nvSpPr>
        <p:spPr>
          <a:xfrm>
            <a:off x="6775741" y="1550454"/>
            <a:ext cx="4589925" cy="149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倍字间距。标题数字等都可以通过点击和重新输入进行更改，顶部“开始”面板中可以对字体、字号、颜色、行距等进行修改。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2" name="椭圆 31"/>
          <p:cNvSpPr/>
          <p:nvPr/>
        </p:nvSpPr>
        <p:spPr>
          <a:xfrm>
            <a:off x="6562057" y="130441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1461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论文结构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7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Two </a:t>
            </a:r>
            <a:r>
              <a:rPr lang="zh-CN" altLang="en-US" b="1" dirty="0">
                <a:cs typeface="+mn-ea"/>
                <a:sym typeface="+mn-lt"/>
              </a:rPr>
              <a:t>论文结构</a:t>
            </a:r>
          </a:p>
        </p:txBody>
      </p:sp>
      <p:sp>
        <p:nvSpPr>
          <p:cNvPr id="38" name="右箭头 37"/>
          <p:cNvSpPr/>
          <p:nvPr/>
        </p:nvSpPr>
        <p:spPr>
          <a:xfrm rot="5400000" flipV="1">
            <a:off x="9524211" y="2598651"/>
            <a:ext cx="333871" cy="584466"/>
          </a:xfrm>
          <a:prstGeom prst="rightArrow">
            <a:avLst>
              <a:gd name="adj1" fmla="val 74152"/>
              <a:gd name="adj2" fmla="val 74888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33967" y="4588933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833966" y="1472665"/>
            <a:ext cx="3686587" cy="1251284"/>
            <a:chOff x="833966" y="1472665"/>
            <a:chExt cx="3686587" cy="1251284"/>
          </a:xfrm>
        </p:grpSpPr>
        <p:sp>
          <p:nvSpPr>
            <p:cNvPr id="26" name="右箭头标注 25"/>
            <p:cNvSpPr/>
            <p:nvPr/>
          </p:nvSpPr>
          <p:spPr>
            <a:xfrm>
              <a:off x="833966" y="1472665"/>
              <a:ext cx="3686587" cy="1251284"/>
            </a:xfrm>
            <a:prstGeom prst="rightArrowCallout">
              <a:avLst>
                <a:gd name="adj1" fmla="val 34231"/>
                <a:gd name="adj2" fmla="val 25000"/>
                <a:gd name="adj3" fmla="val 36538"/>
                <a:gd name="adj4" fmla="val 8086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1" name="组合 46"/>
            <p:cNvGrpSpPr/>
            <p:nvPr/>
          </p:nvGrpSpPr>
          <p:grpSpPr>
            <a:xfrm>
              <a:off x="1153250" y="1892160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4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9" name="矩形 58"/>
            <p:cNvSpPr/>
            <p:nvPr/>
          </p:nvSpPr>
          <p:spPr>
            <a:xfrm>
              <a:off x="1811527" y="1744362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  <a:p>
              <a:pPr algn="ctr" defTabSz="60958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520553" y="1472665"/>
            <a:ext cx="3686587" cy="1251284"/>
            <a:chOff x="4520553" y="1472665"/>
            <a:chExt cx="3686587" cy="1251284"/>
          </a:xfrm>
        </p:grpSpPr>
        <p:sp>
          <p:nvSpPr>
            <p:cNvPr id="33" name="右箭头标注 32"/>
            <p:cNvSpPr/>
            <p:nvPr/>
          </p:nvSpPr>
          <p:spPr>
            <a:xfrm>
              <a:off x="4520553" y="1472665"/>
              <a:ext cx="3686587" cy="1251284"/>
            </a:xfrm>
            <a:prstGeom prst="rightArrowCallout">
              <a:avLst>
                <a:gd name="adj1" fmla="val 34231"/>
                <a:gd name="adj2" fmla="val 25000"/>
                <a:gd name="adj3" fmla="val 36538"/>
                <a:gd name="adj4" fmla="val 80862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4914006" y="1892160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4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60" name="矩形 59"/>
            <p:cNvSpPr/>
            <p:nvPr/>
          </p:nvSpPr>
          <p:spPr>
            <a:xfrm>
              <a:off x="5610651" y="1744362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 defTabSz="609585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207141" y="1472664"/>
            <a:ext cx="2968012" cy="1251285"/>
            <a:chOff x="8207141" y="1472664"/>
            <a:chExt cx="2968012" cy="1251285"/>
          </a:xfrm>
        </p:grpSpPr>
        <p:sp>
          <p:nvSpPr>
            <p:cNvPr id="28" name="矩形 27"/>
            <p:cNvSpPr/>
            <p:nvPr/>
          </p:nvSpPr>
          <p:spPr>
            <a:xfrm>
              <a:off x="8207141" y="1472664"/>
              <a:ext cx="2968012" cy="125128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8536234" y="1892160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63" name="矩形 62"/>
            <p:cNvSpPr/>
            <p:nvPr/>
          </p:nvSpPr>
          <p:spPr>
            <a:xfrm>
              <a:off x="9239056" y="1744362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 defTabSz="609585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33966" y="3057820"/>
            <a:ext cx="2968013" cy="1251284"/>
            <a:chOff x="833966" y="3057820"/>
            <a:chExt cx="2968013" cy="1251284"/>
          </a:xfrm>
        </p:grpSpPr>
        <p:sp>
          <p:nvSpPr>
            <p:cNvPr id="34" name="矩形 33"/>
            <p:cNvSpPr/>
            <p:nvPr/>
          </p:nvSpPr>
          <p:spPr>
            <a:xfrm>
              <a:off x="833966" y="3057820"/>
              <a:ext cx="2968013" cy="125128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4" name="组合 46"/>
            <p:cNvGrpSpPr/>
            <p:nvPr/>
          </p:nvGrpSpPr>
          <p:grpSpPr>
            <a:xfrm>
              <a:off x="1153251" y="3477316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45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64" name="矩形 63"/>
            <p:cNvSpPr/>
            <p:nvPr/>
          </p:nvSpPr>
          <p:spPr>
            <a:xfrm>
              <a:off x="1811527" y="3337649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 defTabSz="609585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801979" y="3057820"/>
            <a:ext cx="3686587" cy="1251284"/>
            <a:chOff x="3801979" y="3057820"/>
            <a:chExt cx="3686587" cy="1251284"/>
          </a:xfrm>
        </p:grpSpPr>
        <p:sp>
          <p:nvSpPr>
            <p:cNvPr id="35" name="右箭头标注 34"/>
            <p:cNvSpPr/>
            <p:nvPr/>
          </p:nvSpPr>
          <p:spPr>
            <a:xfrm flipH="1">
              <a:off x="3801979" y="3057820"/>
              <a:ext cx="3686587" cy="1251284"/>
            </a:xfrm>
            <a:prstGeom prst="rightArrowCallout">
              <a:avLst>
                <a:gd name="adj1" fmla="val 34231"/>
                <a:gd name="adj2" fmla="val 25000"/>
                <a:gd name="adj3" fmla="val 36538"/>
                <a:gd name="adj4" fmla="val 8086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0" name="组合 46"/>
            <p:cNvGrpSpPr/>
            <p:nvPr/>
          </p:nvGrpSpPr>
          <p:grpSpPr>
            <a:xfrm>
              <a:off x="4914007" y="3477316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1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2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5610651" y="3337649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 defTabSz="609585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488566" y="3057820"/>
            <a:ext cx="3686587" cy="1251284"/>
            <a:chOff x="7488566" y="3057820"/>
            <a:chExt cx="3686587" cy="1251284"/>
          </a:xfrm>
        </p:grpSpPr>
        <p:sp>
          <p:nvSpPr>
            <p:cNvPr id="36" name="右箭头标注 35"/>
            <p:cNvSpPr/>
            <p:nvPr/>
          </p:nvSpPr>
          <p:spPr>
            <a:xfrm flipH="1">
              <a:off x="7488566" y="3057820"/>
              <a:ext cx="3686587" cy="1251284"/>
            </a:xfrm>
            <a:prstGeom prst="rightArrowCallout">
              <a:avLst>
                <a:gd name="adj1" fmla="val 34231"/>
                <a:gd name="adj2" fmla="val 25000"/>
                <a:gd name="adj3" fmla="val 36538"/>
                <a:gd name="adj4" fmla="val 80862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6" name="组合 46"/>
            <p:cNvGrpSpPr/>
            <p:nvPr/>
          </p:nvGrpSpPr>
          <p:grpSpPr>
            <a:xfrm>
              <a:off x="8536235" y="3477316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8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9239056" y="3337649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 defTabSz="609585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添加标题</a:t>
              </a:r>
            </a:p>
          </p:txBody>
        </p:sp>
      </p:grpSp>
      <p:sp>
        <p:nvSpPr>
          <p:cNvPr id="67" name="矩形 66"/>
          <p:cNvSpPr/>
          <p:nvPr/>
        </p:nvSpPr>
        <p:spPr>
          <a:xfrm>
            <a:off x="1153251" y="4709282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68" name="矩形 67"/>
          <p:cNvSpPr/>
          <p:nvPr/>
        </p:nvSpPr>
        <p:spPr>
          <a:xfrm>
            <a:off x="1153251" y="5049503"/>
            <a:ext cx="10021902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8-14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号字，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1.3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倍字间距。标题数字等都可以通过点击和重新输入进行更改，顶部“开始”面板中可以对字体、字号、颜色、行距等进行修改。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69" name="椭圆 68"/>
          <p:cNvSpPr/>
          <p:nvPr/>
        </p:nvSpPr>
        <p:spPr>
          <a:xfrm>
            <a:off x="826335" y="480346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9460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Two </a:t>
            </a:r>
            <a:r>
              <a:rPr lang="zh-CN" altLang="en-US" b="1" dirty="0">
                <a:cs typeface="+mn-ea"/>
                <a:sym typeface="+mn-lt"/>
              </a:rPr>
              <a:t>论文结构</a:t>
            </a:r>
          </a:p>
        </p:txBody>
      </p:sp>
      <p:sp>
        <p:nvSpPr>
          <p:cNvPr id="17" name="矩形 16"/>
          <p:cNvSpPr/>
          <p:nvPr/>
        </p:nvSpPr>
        <p:spPr>
          <a:xfrm rot="20846530">
            <a:off x="1412740" y="3480003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8" name="矩形 17"/>
          <p:cNvSpPr/>
          <p:nvPr/>
        </p:nvSpPr>
        <p:spPr>
          <a:xfrm rot="20846530">
            <a:off x="1292513" y="3830440"/>
            <a:ext cx="2580325" cy="149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8-14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倍字间距。</a:t>
            </a:r>
          </a:p>
        </p:txBody>
      </p:sp>
      <p:sp>
        <p:nvSpPr>
          <p:cNvPr id="19" name="椭圆 18"/>
          <p:cNvSpPr/>
          <p:nvPr/>
        </p:nvSpPr>
        <p:spPr>
          <a:xfrm rot="20846530">
            <a:off x="1230271" y="3840338"/>
            <a:ext cx="211754" cy="211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 rot="20846530">
            <a:off x="8526092" y="1599906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21" name="矩形 20"/>
          <p:cNvSpPr/>
          <p:nvPr/>
        </p:nvSpPr>
        <p:spPr>
          <a:xfrm rot="20846530">
            <a:off x="8405865" y="1950343"/>
            <a:ext cx="2580325" cy="149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8-14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倍字间距。</a:t>
            </a:r>
          </a:p>
        </p:txBody>
      </p:sp>
      <p:sp>
        <p:nvSpPr>
          <p:cNvPr id="22" name="椭圆 21"/>
          <p:cNvSpPr/>
          <p:nvPr/>
        </p:nvSpPr>
        <p:spPr>
          <a:xfrm rot="20846530">
            <a:off x="8343623" y="1960241"/>
            <a:ext cx="211754" cy="211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760678" y="1241659"/>
            <a:ext cx="6631701" cy="4265908"/>
            <a:chOff x="2760678" y="1241659"/>
            <a:chExt cx="6631701" cy="4265908"/>
          </a:xfrm>
        </p:grpSpPr>
        <p:grpSp>
          <p:nvGrpSpPr>
            <p:cNvPr id="16" name="组合 15"/>
            <p:cNvGrpSpPr/>
            <p:nvPr/>
          </p:nvGrpSpPr>
          <p:grpSpPr>
            <a:xfrm>
              <a:off x="2760678" y="1241659"/>
              <a:ext cx="6631701" cy="4265908"/>
              <a:chOff x="-454420" y="1050962"/>
              <a:chExt cx="7224609" cy="4647301"/>
            </a:xfrm>
          </p:grpSpPr>
          <p:sp>
            <p:nvSpPr>
              <p:cNvPr id="5" name="五边形 4"/>
              <p:cNvSpPr/>
              <p:nvPr/>
            </p:nvSpPr>
            <p:spPr>
              <a:xfrm rot="20902312" flipH="1" flipV="1">
                <a:off x="-454420" y="2095396"/>
                <a:ext cx="2502876" cy="90215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五边形 5"/>
              <p:cNvSpPr/>
              <p:nvPr/>
            </p:nvSpPr>
            <p:spPr>
              <a:xfrm rot="20902312">
                <a:off x="4310176" y="3913855"/>
                <a:ext cx="2460013" cy="90215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" name="平行四边形 6"/>
              <p:cNvSpPr/>
              <p:nvPr/>
            </p:nvSpPr>
            <p:spPr>
              <a:xfrm>
                <a:off x="1295911" y="3374613"/>
                <a:ext cx="3953930" cy="1250073"/>
              </a:xfrm>
              <a:prstGeom prst="parallelogram">
                <a:avLst>
                  <a:gd name="adj" fmla="val 9415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" name="平行四边形 7"/>
              <p:cNvSpPr/>
              <p:nvPr/>
            </p:nvSpPr>
            <p:spPr>
              <a:xfrm>
                <a:off x="1295912" y="2334662"/>
                <a:ext cx="3953930" cy="1250073"/>
              </a:xfrm>
              <a:prstGeom prst="parallelogram">
                <a:avLst>
                  <a:gd name="adj" fmla="val 9415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12" name="等腰三角形 11"/>
              <p:cNvSpPr/>
              <p:nvPr/>
            </p:nvSpPr>
            <p:spPr>
              <a:xfrm rot="10129552">
                <a:off x="4380764" y="4617103"/>
                <a:ext cx="907686" cy="381000"/>
              </a:xfrm>
              <a:prstGeom prst="triangle">
                <a:avLst>
                  <a:gd name="adj" fmla="val 100000"/>
                </a:avLst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" name="等腰三角形 12"/>
              <p:cNvSpPr/>
              <p:nvPr/>
            </p:nvSpPr>
            <p:spPr>
              <a:xfrm rot="10129552" flipH="1" flipV="1">
                <a:off x="1078763" y="1947130"/>
                <a:ext cx="907686" cy="381000"/>
              </a:xfrm>
              <a:prstGeom prst="triangle">
                <a:avLst>
                  <a:gd name="adj" fmla="val 100000"/>
                </a:avLst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pic>
            <p:nvPicPr>
              <p:cNvPr id="14" name="图片 13"/>
              <p:cNvPicPr>
                <a:picLocks noChangeAspect="1"/>
              </p:cNvPicPr>
              <p:nvPr/>
            </p:nvPicPr>
            <p:blipFill rotWithShape="1">
              <a:blip r:embed="rId2">
                <a:clrChange>
                  <a:clrFrom>
                    <a:srgbClr val="404040"/>
                  </a:clrFrom>
                  <a:clrTo>
                    <a:srgbClr val="404040">
                      <a:alpha val="0"/>
                    </a:srgbClr>
                  </a:clrTo>
                </a:clrChange>
              </a:blip>
              <a:srcRect t="868" b="92817"/>
              <a:stretch/>
            </p:blipFill>
            <p:spPr>
              <a:xfrm>
                <a:off x="905078" y="1050962"/>
                <a:ext cx="4647304" cy="4647301"/>
              </a:xfrm>
              <a:prstGeom prst="rect">
                <a:avLst/>
              </a:prstGeom>
            </p:spPr>
          </p:pic>
          <p:sp>
            <p:nvSpPr>
              <p:cNvPr id="9" name="平行四边形 8"/>
              <p:cNvSpPr/>
              <p:nvPr/>
            </p:nvSpPr>
            <p:spPr>
              <a:xfrm rot="20902312">
                <a:off x="950296" y="2004132"/>
                <a:ext cx="4453467" cy="902150"/>
              </a:xfrm>
              <a:prstGeom prst="parallelogram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" name="平行四边形 9"/>
              <p:cNvSpPr/>
              <p:nvPr/>
            </p:nvSpPr>
            <p:spPr>
              <a:xfrm rot="20902312">
                <a:off x="950295" y="3028599"/>
                <a:ext cx="4453467" cy="902150"/>
              </a:xfrm>
              <a:prstGeom prst="parallelogram">
                <a:avLst>
                  <a:gd name="adj" fmla="val 23918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平行四边形 10"/>
              <p:cNvSpPr/>
              <p:nvPr/>
            </p:nvSpPr>
            <p:spPr>
              <a:xfrm rot="20902312">
                <a:off x="950295" y="4053068"/>
                <a:ext cx="4453467" cy="902150"/>
              </a:xfrm>
              <a:prstGeom prst="parallelogram">
                <a:avLst>
                  <a:gd name="adj" fmla="val 23918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 rot="20922695">
              <a:off x="4362192" y="2244372"/>
              <a:ext cx="346761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26" name="矩形 25"/>
            <p:cNvSpPr/>
            <p:nvPr/>
          </p:nvSpPr>
          <p:spPr>
            <a:xfrm rot="20922695">
              <a:off x="4362192" y="3156494"/>
              <a:ext cx="346761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27" name="矩形 26"/>
            <p:cNvSpPr/>
            <p:nvPr/>
          </p:nvSpPr>
          <p:spPr>
            <a:xfrm rot="20922695">
              <a:off x="4362192" y="4115596"/>
              <a:ext cx="346761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点击此处添加标题</a:t>
              </a: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3">
            <a:lum bright="100000"/>
          </a:blip>
          <a:stretch>
            <a:fillRect/>
          </a:stretch>
        </p:blipFill>
        <p:spPr>
          <a:xfrm>
            <a:off x="5037156" y="6093921"/>
            <a:ext cx="2117688" cy="57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28245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模板页面">
  <a:themeElements>
    <a:clrScheme name="自定义 2">
      <a:dk1>
        <a:srgbClr val="000000"/>
      </a:dk1>
      <a:lt1>
        <a:srgbClr val="FFFFFF"/>
      </a:lt1>
      <a:dk2>
        <a:srgbClr val="010101"/>
      </a:dk2>
      <a:lt2>
        <a:srgbClr val="FFFFFF"/>
      </a:lt2>
      <a:accent1>
        <a:srgbClr val="FFC000"/>
      </a:accent1>
      <a:accent2>
        <a:srgbClr val="B2A32B"/>
      </a:accent2>
      <a:accent3>
        <a:srgbClr val="6EA8CC"/>
      </a:accent3>
      <a:accent4>
        <a:srgbClr val="BDE6FF"/>
      </a:accent4>
      <a:accent5>
        <a:srgbClr val="000000"/>
      </a:accent5>
      <a:accent6>
        <a:srgbClr val="FFE93D"/>
      </a:accent6>
      <a:hlink>
        <a:srgbClr val="0563C1"/>
      </a:hlink>
      <a:folHlink>
        <a:srgbClr val="954F7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597</TotalTime>
  <Words>3392</Words>
  <Application>Microsoft Office PowerPoint</Application>
  <PresentationFormat>宽屏</PresentationFormat>
  <Paragraphs>196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Century Gothic</vt:lpstr>
      <vt:lpstr>等线</vt:lpstr>
      <vt:lpstr>宋体</vt:lpstr>
      <vt:lpstr>微软雅黑</vt:lpstr>
      <vt:lpstr>Arial</vt:lpstr>
      <vt:lpstr>Calibri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矫梦南</cp:lastModifiedBy>
  <cp:revision>84</cp:revision>
  <dcterms:created xsi:type="dcterms:W3CDTF">2015-08-18T02:51:41Z</dcterms:created>
  <dcterms:modified xsi:type="dcterms:W3CDTF">2018-05-23T07:33:39Z</dcterms:modified>
  <cp:category/>
</cp:coreProperties>
</file>

<file path=docProps/thumbnail.jpeg>
</file>